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720_EF9C01BB.xml" ContentType="application/vnd.ms-powerpoint.comment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60" r:id="rId4"/>
  </p:sldMasterIdLst>
  <p:notesMasterIdLst>
    <p:notesMasterId r:id="rId14"/>
  </p:notesMasterIdLst>
  <p:handoutMasterIdLst>
    <p:handoutMasterId r:id="rId15"/>
  </p:handoutMasterIdLst>
  <p:sldIdLst>
    <p:sldId id="1808" r:id="rId5"/>
    <p:sldId id="1824" r:id="rId6"/>
    <p:sldId id="2145706108" r:id="rId7"/>
    <p:sldId id="2145706099" r:id="rId8"/>
    <p:sldId id="2145706102" r:id="rId9"/>
    <p:sldId id="360" r:id="rId10"/>
    <p:sldId id="361" r:id="rId11"/>
    <p:sldId id="2145706109" r:id="rId12"/>
    <p:sldId id="1810" r:id="rId13"/>
  </p:sldIdLst>
  <p:sldSz cx="9144000" cy="5143500" type="screen16x9"/>
  <p:notesSz cx="6797675" cy="9926638"/>
  <p:embeddedFontLst>
    <p:embeddedFont>
      <p:font typeface="Meta Head IGM Cond Black" panose="02000A06040000020004" pitchFamily="2" charset="0"/>
      <p:bold r:id="rId16"/>
    </p:embeddedFont>
    <p:embeddedFont>
      <p:font typeface="Meta Head IGM Cond Light" panose="02000506030000020004" pitchFamily="2" charset="0"/>
      <p:regular r:id="rId17"/>
    </p:embeddedFont>
    <p:embeddedFont>
      <p:font typeface="Meta IGM" panose="02000503040000020004" pitchFamily="2" charset="0"/>
      <p:regular r:id="rId18"/>
      <p:bold r:id="rId19"/>
      <p:italic r:id="rId20"/>
      <p:boldItalic r:id="rId21"/>
    </p:embeddedFont>
  </p:embeddedFontLst>
  <p:defaultTex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A4A3A4"/>
          </p15:clr>
        </p15:guide>
        <p15:guide id="3" orient="horz" pos="162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6DD791C-C357-3AD5-4BC5-FCCA53699613}" name="Waclawczyk, Maximilian" initials="MW" userId="S::Maximilian.Waclawczyk@igmetall.de::682bcaaf-9f61-4975-aceb-8c2825443e51" providerId="AD"/>
  <p188:author id="{69E2DD2C-C9D9-4407-3D90-6BB05AC7A6FF}" name="John, Hristina" initials="HJ" userId="S::Hristina.John@igmetall.de::3c3373be-639d-41cf-8827-42db3f83c6b1" providerId="AD"/>
  <p188:author id="{9D031678-A703-EF79-71E9-F1B9ABC71F90}" name="Kourtoglou, Filippos" initials="FK" userId="S::Filippos.Kourtoglou@igmetall.de::24823158-571e-4d85-ab74-ea8ee7aa3e1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Knuettel, Jens" initials="KJ" lastIdx="3" clrIdx="0">
    <p:extLst>
      <p:ext uri="{19B8F6BF-5375-455C-9EA6-DF929625EA0E}">
        <p15:presenceInfo xmlns:p15="http://schemas.microsoft.com/office/powerpoint/2012/main" userId="S-1-5-21-1681774397-3292891888-1623808579-56755" providerId="AD"/>
      </p:ext>
    </p:extLst>
  </p:cmAuthor>
  <p:cmAuthor id="2" name="Blum-Geenen, Sabine" initials="BS" lastIdx="48" clrIdx="1">
    <p:extLst>
      <p:ext uri="{19B8F6BF-5375-455C-9EA6-DF929625EA0E}">
        <p15:presenceInfo xmlns:p15="http://schemas.microsoft.com/office/powerpoint/2012/main" userId="S-1-5-21-1681774397-3292891888-1623808579-15067" providerId="AD"/>
      </p:ext>
    </p:extLst>
  </p:cmAuthor>
  <p:cmAuthor id="3" name="Begass, Christian" initials="BC" lastIdx="1" clrIdx="2">
    <p:extLst>
      <p:ext uri="{19B8F6BF-5375-455C-9EA6-DF929625EA0E}">
        <p15:presenceInfo xmlns:p15="http://schemas.microsoft.com/office/powerpoint/2012/main" userId="S-1-5-21-1681774397-3292891888-1623808579-54110" providerId="AD"/>
      </p:ext>
    </p:extLst>
  </p:cmAuthor>
  <p:cmAuthor id="4" name="Sinss, Carsten" initials="SC" lastIdx="2" clrIdx="3">
    <p:extLst>
      <p:ext uri="{19B8F6BF-5375-455C-9EA6-DF929625EA0E}">
        <p15:presenceInfo xmlns:p15="http://schemas.microsoft.com/office/powerpoint/2012/main" userId="S-1-5-21-1681774397-3292891888-1623808579-53237" providerId="AD"/>
      </p:ext>
    </p:extLst>
  </p:cmAuthor>
  <p:cmAuthor id="5" name="Sinss, Carsten" initials="SC [2]" lastIdx="1" clrIdx="4">
    <p:extLst>
      <p:ext uri="{19B8F6BF-5375-455C-9EA6-DF929625EA0E}">
        <p15:presenceInfo xmlns:p15="http://schemas.microsoft.com/office/powerpoint/2012/main" userId="Sinss, Carsten" providerId="None"/>
      </p:ext>
    </p:extLst>
  </p:cmAuthor>
  <p:cmAuthor id="6" name="Blum-Geenen, Sabine" initials="BS [2]" lastIdx="15" clrIdx="5">
    <p:extLst>
      <p:ext uri="{19B8F6BF-5375-455C-9EA6-DF929625EA0E}">
        <p15:presenceInfo xmlns:p15="http://schemas.microsoft.com/office/powerpoint/2012/main" userId="Blum-Geenen, Sabi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ACE3FE"/>
    <a:srgbClr val="E2000A"/>
    <a:srgbClr val="02618E"/>
    <a:srgbClr val="29235C"/>
    <a:srgbClr val="F0E6FE"/>
    <a:srgbClr val="DDF4FF"/>
    <a:srgbClr val="FFCCCC"/>
    <a:srgbClr val="A248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Mittlere Formatvorlage 4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C4B1156A-380E-4F78-BDF5-A606A8083BF9}" styleName="Mittlere Formatvorlage 4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6D9F66E-5EB9-4882-86FB-DCBF35E3C3E4}" styleName="Mittlere Formatvorlage 4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2987" autoAdjust="0"/>
  </p:normalViewPr>
  <p:slideViewPr>
    <p:cSldViewPr snapToGrid="0" snapToObjects="1" showGuides="1">
      <p:cViewPr varScale="1">
        <p:scale>
          <a:sx n="117" d="100"/>
          <a:sy n="117" d="100"/>
        </p:scale>
        <p:origin x="494" y="86"/>
      </p:cViewPr>
      <p:guideLst>
        <p:guide pos="2880"/>
        <p:guide orient="horz" pos="1620"/>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0"/>
    </p:cViewPr>
  </p:sorterViewPr>
  <p:notesViewPr>
    <p:cSldViewPr snapToGrid="0" snapToObjects="1">
      <p:cViewPr varScale="1">
        <p:scale>
          <a:sx n="80" d="100"/>
          <a:sy n="80" d="100"/>
        </p:scale>
        <p:origin x="4306" y="6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3.fntdata"/><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font" Target="fonts/font6.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2.fntdata"/><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handoutMaster" Target="handoutMasters/handoutMaster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font" Target="fonts/font4.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openxmlformats.org/officeDocument/2006/relationships/commentAuthors" Target="commentAuthors.xml"/><Relationship Id="rId27" Type="http://schemas.microsoft.com/office/2018/10/relationships/authors" Target="authors.xml"/></Relationships>
</file>

<file path=ppt/comments/modernComment_720_EF9C01BB.xml><?xml version="1.0" encoding="utf-8"?>
<p188:cmLst xmlns:a="http://schemas.openxmlformats.org/drawingml/2006/main" xmlns:r="http://schemas.openxmlformats.org/officeDocument/2006/relationships" xmlns:p188="http://schemas.microsoft.com/office/powerpoint/2018/8/main">
  <p188:cm id="{5C95D6EA-4CAE-4425-9222-525E0D705223}" authorId="{69E2DD2C-C9D9-4407-3D90-6BB05AC7A6FF}" created="2025-12-10T10:36:50.874">
    <ac:txMkLst xmlns:ac="http://schemas.microsoft.com/office/drawing/2013/main/command">
      <pc:docMk xmlns:pc="http://schemas.microsoft.com/office/powerpoint/2013/main/command"/>
      <pc:sldMk xmlns:pc="http://schemas.microsoft.com/office/powerpoint/2013/main/command" cId="4019978683" sldId="1824"/>
      <ac:spMk id="6" creationId="{6172D334-BBA3-4692-ED06-D73804976051}"/>
      <ac:txMk cp="29" len="206">
        <ac:context len="237" hash="1481448998"/>
      </ac:txMk>
    </ac:txMkLst>
    <p188:pos x="4039235" y="334870"/>
    <p188:txBody>
      <a:bodyPr/>
      <a:lstStyle/>
      <a:p>
        <a:r>
          <a:rPr lang="de-DE"/>
          <a:t>Zeilenabstand verringern</a:t>
        </a:r>
      </a:p>
    </p188:txBody>
    <p188:extLst>
      <p:ext xmlns:p="http://schemas.openxmlformats.org/presentationml/2006/main" uri="{57CB4572-C831-44C2-8A1C-0ADB6CCDFE69}">
        <p223:reactions xmlns:p223="http://schemas.microsoft.com/office/powerpoint/2022/03/main">
          <p223:rxn type="👍">
            <p223:instance time="2025-12-10T11:32:25.913" authorId="{E6DD791C-C357-3AD5-4BC5-FCCA53699613}"/>
          </p223:rxn>
        </p223:reactions>
      </p:ext>
    </p188:extLst>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E68492C6-ED8A-564E-B3D1-6FC36A6D94CE}"/>
              </a:ext>
            </a:extLst>
          </p:cNvPr>
          <p:cNvSpPr>
            <a:spLocks noGrp="1"/>
          </p:cNvSpPr>
          <p:nvPr>
            <p:ph type="hdr" sz="quarter"/>
          </p:nvPr>
        </p:nvSpPr>
        <p:spPr>
          <a:xfrm>
            <a:off x="2" y="0"/>
            <a:ext cx="2945659" cy="498056"/>
          </a:xfrm>
          <a:prstGeom prst="rect">
            <a:avLst/>
          </a:prstGeom>
        </p:spPr>
        <p:txBody>
          <a:bodyPr vert="horz" lIns="179970" tIns="179970" rIns="179970" bIns="179970" rtlCol="0"/>
          <a:lstStyle>
            <a:lvl1pPr algn="l">
              <a:defRPr sz="1200"/>
            </a:lvl1pPr>
          </a:lstStyle>
          <a:p>
            <a:endParaRPr lang="de-DE" sz="1000" dirty="0">
              <a:latin typeface="Meta IGM" panose="02000503040000020004" pitchFamily="2" charset="0"/>
            </a:endParaRPr>
          </a:p>
        </p:txBody>
      </p:sp>
      <p:sp>
        <p:nvSpPr>
          <p:cNvPr id="3" name="Datumsplatzhalter 2">
            <a:extLst>
              <a:ext uri="{FF2B5EF4-FFF2-40B4-BE49-F238E27FC236}">
                <a16:creationId xmlns:a16="http://schemas.microsoft.com/office/drawing/2014/main" id="{8DC568E1-C914-E044-B5DC-41DA91055CA8}"/>
              </a:ext>
            </a:extLst>
          </p:cNvPr>
          <p:cNvSpPr>
            <a:spLocks noGrp="1"/>
          </p:cNvSpPr>
          <p:nvPr>
            <p:ph type="dt" sz="quarter" idx="1"/>
          </p:nvPr>
        </p:nvSpPr>
        <p:spPr>
          <a:xfrm>
            <a:off x="3850445" y="0"/>
            <a:ext cx="2945659" cy="498056"/>
          </a:xfrm>
          <a:prstGeom prst="rect">
            <a:avLst/>
          </a:prstGeom>
        </p:spPr>
        <p:txBody>
          <a:bodyPr vert="horz" lIns="179970" tIns="179970" rIns="179970" bIns="179970" rtlCol="0"/>
          <a:lstStyle>
            <a:lvl1pPr algn="r">
              <a:defRPr sz="1200"/>
            </a:lvl1pPr>
          </a:lstStyle>
          <a:p>
            <a:fld id="{D893A924-A15F-FB45-9450-A978DD7F2A70}" type="datetimeFigureOut">
              <a:rPr lang="de-DE" sz="1000">
                <a:latin typeface="Meta IGM" panose="02000503040000020004" pitchFamily="2" charset="0"/>
              </a:rPr>
              <a:t>12.12.2025</a:t>
            </a:fld>
            <a:endParaRPr lang="de-DE" sz="1000" dirty="0">
              <a:latin typeface="Meta IGM" panose="02000503040000020004" pitchFamily="2" charset="0"/>
            </a:endParaRPr>
          </a:p>
        </p:txBody>
      </p:sp>
      <p:sp>
        <p:nvSpPr>
          <p:cNvPr id="4" name="Fußzeilenplatzhalter 3">
            <a:extLst>
              <a:ext uri="{FF2B5EF4-FFF2-40B4-BE49-F238E27FC236}">
                <a16:creationId xmlns:a16="http://schemas.microsoft.com/office/drawing/2014/main" id="{3951DF70-631C-BE4E-95FD-56CEFF6C4B0E}"/>
              </a:ext>
            </a:extLst>
          </p:cNvPr>
          <p:cNvSpPr>
            <a:spLocks noGrp="1"/>
          </p:cNvSpPr>
          <p:nvPr>
            <p:ph type="ftr" sz="quarter" idx="2"/>
          </p:nvPr>
        </p:nvSpPr>
        <p:spPr>
          <a:xfrm>
            <a:off x="2" y="9428586"/>
            <a:ext cx="2945659" cy="498055"/>
          </a:xfrm>
          <a:prstGeom prst="rect">
            <a:avLst/>
          </a:prstGeom>
        </p:spPr>
        <p:txBody>
          <a:bodyPr vert="horz" lIns="179970" tIns="179970" rIns="179970" bIns="179970" rtlCol="0" anchor="b"/>
          <a:lstStyle>
            <a:lvl1pPr algn="l">
              <a:defRPr sz="1200"/>
            </a:lvl1pPr>
          </a:lstStyle>
          <a:p>
            <a:endParaRPr lang="de-DE" sz="1000">
              <a:latin typeface="Meta IGM" panose="02000503040000020004" pitchFamily="2" charset="0"/>
            </a:endParaRPr>
          </a:p>
        </p:txBody>
      </p:sp>
      <p:sp>
        <p:nvSpPr>
          <p:cNvPr id="5" name="Foliennummernplatzhalter 4">
            <a:extLst>
              <a:ext uri="{FF2B5EF4-FFF2-40B4-BE49-F238E27FC236}">
                <a16:creationId xmlns:a16="http://schemas.microsoft.com/office/drawing/2014/main" id="{F1822CB3-F0D6-5A45-9129-191C5695EAB4}"/>
              </a:ext>
            </a:extLst>
          </p:cNvPr>
          <p:cNvSpPr>
            <a:spLocks noGrp="1"/>
          </p:cNvSpPr>
          <p:nvPr>
            <p:ph type="sldNum" sz="quarter" idx="3"/>
          </p:nvPr>
        </p:nvSpPr>
        <p:spPr>
          <a:xfrm>
            <a:off x="3850445" y="9428586"/>
            <a:ext cx="2945659" cy="498055"/>
          </a:xfrm>
          <a:prstGeom prst="rect">
            <a:avLst/>
          </a:prstGeom>
        </p:spPr>
        <p:txBody>
          <a:bodyPr vert="horz" lIns="179970" tIns="179970" rIns="179970" bIns="179970" rtlCol="0" anchor="b"/>
          <a:lstStyle>
            <a:lvl1pPr algn="r">
              <a:defRPr sz="1200"/>
            </a:lvl1pPr>
          </a:lstStyle>
          <a:p>
            <a:fld id="{53B84A8F-D800-3D49-A16E-28CD7380C913}" type="slidenum">
              <a:rPr lang="de-DE" sz="1000">
                <a:latin typeface="Meta IGM" panose="02000503040000020004" pitchFamily="2" charset="0"/>
              </a:rPr>
              <a:t>‹Nr.›</a:t>
            </a:fld>
            <a:endParaRPr lang="de-DE" sz="1000">
              <a:latin typeface="Meta IGM" panose="02000503040000020004" pitchFamily="2" charset="0"/>
            </a:endParaRPr>
          </a:p>
        </p:txBody>
      </p:sp>
    </p:spTree>
    <p:extLst>
      <p:ext uri="{BB962C8B-B14F-4D97-AF65-F5344CB8AC3E}">
        <p14:creationId xmlns:p14="http://schemas.microsoft.com/office/powerpoint/2010/main" val="41834925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olienbildplatzhalter 3"/>
          <p:cNvSpPr>
            <a:spLocks noGrp="1" noRot="1" noChangeAspect="1"/>
          </p:cNvSpPr>
          <p:nvPr>
            <p:ph type="sldImg" idx="2"/>
          </p:nvPr>
        </p:nvSpPr>
        <p:spPr>
          <a:xfrm>
            <a:off x="0" y="0"/>
            <a:ext cx="6797675" cy="3824825"/>
          </a:xfrm>
          <a:prstGeom prst="rect">
            <a:avLst/>
          </a:prstGeom>
          <a:noFill/>
          <a:ln w="12700">
            <a:solidFill>
              <a:schemeClr val="bg1"/>
            </a:solidFill>
          </a:ln>
        </p:spPr>
        <p:txBody>
          <a:bodyPr vert="horz" lIns="91424" tIns="45712" rIns="91424" bIns="45712" rtlCol="0" anchor="ctr"/>
          <a:lstStyle/>
          <a:p>
            <a:endParaRPr lang="de-DE" dirty="0"/>
          </a:p>
        </p:txBody>
      </p:sp>
      <p:sp>
        <p:nvSpPr>
          <p:cNvPr id="5" name="Notizenplatzhalter 4"/>
          <p:cNvSpPr>
            <a:spLocks noGrp="1"/>
          </p:cNvSpPr>
          <p:nvPr>
            <p:ph type="body" sz="quarter" idx="3"/>
          </p:nvPr>
        </p:nvSpPr>
        <p:spPr>
          <a:xfrm>
            <a:off x="226591" y="4147506"/>
            <a:ext cx="6374234" cy="5301293"/>
          </a:xfrm>
          <a:prstGeom prst="rect">
            <a:avLst/>
          </a:prstGeom>
        </p:spPr>
        <p:txBody>
          <a:bodyPr vert="horz" lIns="91424" tIns="45712" rIns="91424" bIns="45712" rtlCol="0"/>
          <a:lstStyle/>
          <a:p>
            <a:pPr lvl="0"/>
            <a:r>
              <a:rPr lang="de-DE" dirty="0"/>
              <a:t>Mastertextformat bearbeiten</a:t>
            </a:r>
          </a:p>
          <a:p>
            <a:pPr lvl="1"/>
            <a:r>
              <a:rPr lang="de-DE" dirty="0"/>
              <a:t>Zweite Ebene</a:t>
            </a:r>
          </a:p>
          <a:p>
            <a:pPr lvl="2"/>
            <a:r>
              <a:rPr lang="de-DE" dirty="0"/>
              <a:t>Dritte Ebene</a:t>
            </a:r>
          </a:p>
          <a:p>
            <a:pPr lvl="3"/>
            <a:r>
              <a:rPr lang="de-DE" dirty="0"/>
              <a:t>Vierte Ebene</a:t>
            </a:r>
          </a:p>
        </p:txBody>
      </p:sp>
      <p:sp>
        <p:nvSpPr>
          <p:cNvPr id="6" name="Fußzeilenplatzhalter 5"/>
          <p:cNvSpPr>
            <a:spLocks noGrp="1"/>
          </p:cNvSpPr>
          <p:nvPr>
            <p:ph type="ftr" sz="quarter" idx="4"/>
          </p:nvPr>
        </p:nvSpPr>
        <p:spPr>
          <a:xfrm>
            <a:off x="2" y="9696450"/>
            <a:ext cx="2945659" cy="230191"/>
          </a:xfrm>
          <a:prstGeom prst="rect">
            <a:avLst/>
          </a:prstGeom>
        </p:spPr>
        <p:txBody>
          <a:bodyPr vert="horz" lIns="179970" tIns="179970" rIns="179970" bIns="179970" rtlCol="0" anchor="ctr"/>
          <a:lstStyle>
            <a:lvl1pPr algn="l">
              <a:defRPr sz="900" b="0" i="0">
                <a:solidFill>
                  <a:schemeClr val="tx2"/>
                </a:solidFill>
                <a:latin typeface="Meta IGM" panose="02000503040000020004" pitchFamily="2" charset="0"/>
              </a:defRPr>
            </a:lvl1pPr>
          </a:lstStyle>
          <a:p>
            <a:endParaRPr lang="de-DE" dirty="0"/>
          </a:p>
        </p:txBody>
      </p:sp>
      <p:sp>
        <p:nvSpPr>
          <p:cNvPr id="7" name="Foliennummernplatzhalter 6"/>
          <p:cNvSpPr>
            <a:spLocks noGrp="1"/>
          </p:cNvSpPr>
          <p:nvPr>
            <p:ph type="sldNum" sz="quarter" idx="5"/>
          </p:nvPr>
        </p:nvSpPr>
        <p:spPr>
          <a:xfrm>
            <a:off x="3850445" y="9696450"/>
            <a:ext cx="2945659" cy="230191"/>
          </a:xfrm>
          <a:prstGeom prst="rect">
            <a:avLst/>
          </a:prstGeom>
        </p:spPr>
        <p:txBody>
          <a:bodyPr vert="horz" lIns="179970" tIns="179970" rIns="179970" bIns="179970" rtlCol="0" anchor="ctr"/>
          <a:lstStyle>
            <a:lvl1pPr algn="r">
              <a:defRPr sz="900" b="0" i="0">
                <a:solidFill>
                  <a:schemeClr val="tx2"/>
                </a:solidFill>
                <a:latin typeface="Meta IGM" panose="02000503040000020004" pitchFamily="2" charset="0"/>
              </a:defRPr>
            </a:lvl1pPr>
          </a:lstStyle>
          <a:p>
            <a:fld id="{AD868B3C-6C54-1D41-B938-33F4013C078E}" type="slidenum">
              <a:rPr lang="de-DE" smtClean="0"/>
              <a:pPr/>
              <a:t>‹Nr.›</a:t>
            </a:fld>
            <a:endParaRPr lang="de-DE" dirty="0"/>
          </a:p>
        </p:txBody>
      </p:sp>
    </p:spTree>
    <p:extLst>
      <p:ext uri="{BB962C8B-B14F-4D97-AF65-F5344CB8AC3E}">
        <p14:creationId xmlns:p14="http://schemas.microsoft.com/office/powerpoint/2010/main" val="2992191463"/>
      </p:ext>
    </p:extLst>
  </p:cSld>
  <p:clrMap bg1="lt1" tx1="dk1" bg2="lt2" tx2="dk2" accent1="accent1" accent2="accent2" accent3="accent3" accent4="accent4" accent5="accent5" accent6="accent6" hlink="hlink" folHlink="folHlink"/>
  <p:notesStyle>
    <a:lvl1pPr marL="0" indent="0" algn="l" defTabSz="914400" rtl="0" eaLnBrk="1" latinLnBrk="0" hangingPunct="1">
      <a:buFont typeface="Arial" panose="020B0604020202020204" pitchFamily="34" charset="0"/>
      <a:buNone/>
      <a:defRPr sz="1200" b="0" i="0" kern="1200">
        <a:solidFill>
          <a:schemeClr val="tx2"/>
        </a:solidFill>
        <a:latin typeface="Meta IGM" panose="02000503040000020004" pitchFamily="2" charset="0"/>
        <a:ea typeface="+mn-ea"/>
        <a:cs typeface="+mn-cs"/>
      </a:defRPr>
    </a:lvl1pPr>
    <a:lvl2pPr marL="171450" indent="-171450" algn="l" defTabSz="914400" rtl="0" eaLnBrk="1" latinLnBrk="0" hangingPunct="1">
      <a:buFont typeface="Arial" panose="020B0604020202020204" pitchFamily="34" charset="0"/>
      <a:buChar char="•"/>
      <a:defRPr sz="1200" kern="1200">
        <a:solidFill>
          <a:schemeClr val="tx2"/>
        </a:solidFill>
        <a:latin typeface="Meta IGM" panose="02000503040000020004" pitchFamily="2" charset="0"/>
        <a:ea typeface="+mn-ea"/>
        <a:cs typeface="+mn-cs"/>
      </a:defRPr>
    </a:lvl2pPr>
    <a:lvl3pPr marL="361950" indent="-180975" algn="l" defTabSz="914400" rtl="0" eaLnBrk="1" latinLnBrk="0" hangingPunct="1">
      <a:buFont typeface="Arial" panose="020B0604020202020204" pitchFamily="34" charset="0"/>
      <a:buChar char="•"/>
      <a:defRPr sz="1200" kern="1200">
        <a:solidFill>
          <a:schemeClr val="tx2"/>
        </a:solidFill>
        <a:latin typeface="Meta IGM" panose="02000503040000020004" pitchFamily="2" charset="0"/>
        <a:ea typeface="+mn-ea"/>
        <a:cs typeface="+mn-cs"/>
      </a:defRPr>
    </a:lvl3pPr>
    <a:lvl4pPr marL="542925" indent="-171450" algn="l" defTabSz="914400" rtl="0" eaLnBrk="1" latinLnBrk="0" hangingPunct="1">
      <a:buFont typeface="Arial" panose="020B0604020202020204" pitchFamily="34" charset="0"/>
      <a:buChar char="•"/>
      <a:defRPr sz="1200" kern="1200">
        <a:solidFill>
          <a:schemeClr val="tx2"/>
        </a:solidFill>
        <a:latin typeface="Meta IGM" panose="02000503040000020004" pitchFamily="2" charset="0"/>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26" userDrawn="1">
          <p15:clr>
            <a:srgbClr val="F26B43"/>
          </p15:clr>
        </p15:guide>
        <p15:guide id="2" pos="2141"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0" y="0"/>
            <a:ext cx="6797675" cy="38242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AD868B3C-6C54-1D41-B938-33F4013C078E}" type="slidenum">
              <a:rPr lang="de-DE" smtClean="0"/>
              <a:pPr/>
              <a:t>1</a:t>
            </a:fld>
            <a:endParaRPr lang="de-DE" dirty="0"/>
          </a:p>
        </p:txBody>
      </p:sp>
    </p:spTree>
    <p:extLst>
      <p:ext uri="{BB962C8B-B14F-4D97-AF65-F5344CB8AC3E}">
        <p14:creationId xmlns:p14="http://schemas.microsoft.com/office/powerpoint/2010/main" val="14420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87D39B-397F-9545-800C-48F5398A82E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3F262E24-905F-0522-11A8-B17AEE421125}"/>
              </a:ext>
            </a:extLst>
          </p:cNvPr>
          <p:cNvSpPr>
            <a:spLocks noGrp="1" noRot="1" noChangeAspect="1"/>
          </p:cNvSpPr>
          <p:nvPr>
            <p:ph type="sldImg"/>
          </p:nvPr>
        </p:nvSpPr>
        <p:spPr>
          <a:xfrm>
            <a:off x="0" y="0"/>
            <a:ext cx="6797675" cy="3824288"/>
          </a:xfrm>
        </p:spPr>
      </p:sp>
      <p:sp>
        <p:nvSpPr>
          <p:cNvPr id="3" name="Notizenplatzhalter 2">
            <a:extLst>
              <a:ext uri="{FF2B5EF4-FFF2-40B4-BE49-F238E27FC236}">
                <a16:creationId xmlns:a16="http://schemas.microsoft.com/office/drawing/2014/main" id="{61761CB0-FC59-B78F-651C-7426463BDD1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de-DE" dirty="0"/>
              <a:t>Das Rentenpaket und die Angleichung der Kindererziehungszeiten sind nur eine von mehreren rentenpolitischen Maßnahmen der Bundesregierung. Einen ausführlichen Überblick findet ihr hier: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br>
              <a:rPr lang="de-DE" dirty="0"/>
            </a:br>
            <a:r>
              <a:rPr lang="de-DE" dirty="0"/>
              <a:t>https://intranet.bo-it.de/cps/rde/xbcr/intranet/20251020_Im_Fokus_Rentenpolitik_48d8f77cff6144ebc4f1a78e554fa06f8cd4b62e.pptx </a:t>
            </a:r>
          </a:p>
          <a:p>
            <a:endParaRPr lang="de-DE" dirty="0"/>
          </a:p>
        </p:txBody>
      </p:sp>
      <p:sp>
        <p:nvSpPr>
          <p:cNvPr id="4" name="Foliennummernplatzhalter 3">
            <a:extLst>
              <a:ext uri="{FF2B5EF4-FFF2-40B4-BE49-F238E27FC236}">
                <a16:creationId xmlns:a16="http://schemas.microsoft.com/office/drawing/2014/main" id="{27B503FD-325A-4EEC-EBDA-D3511935CA45}"/>
              </a:ext>
            </a:extLst>
          </p:cNvPr>
          <p:cNvSpPr>
            <a:spLocks noGrp="1"/>
          </p:cNvSpPr>
          <p:nvPr>
            <p:ph type="sldNum" sz="quarter" idx="5"/>
          </p:nvPr>
        </p:nvSpPr>
        <p:spPr/>
        <p:txBody>
          <a:bodyPr/>
          <a:lstStyle/>
          <a:p>
            <a:fld id="{AD868B3C-6C54-1D41-B938-33F4013C078E}" type="slidenum">
              <a:rPr lang="de-DE" smtClean="0"/>
              <a:pPr/>
              <a:t>2</a:t>
            </a:fld>
            <a:endParaRPr lang="de-DE" dirty="0"/>
          </a:p>
        </p:txBody>
      </p:sp>
    </p:spTree>
    <p:extLst>
      <p:ext uri="{BB962C8B-B14F-4D97-AF65-F5344CB8AC3E}">
        <p14:creationId xmlns:p14="http://schemas.microsoft.com/office/powerpoint/2010/main" val="14826965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0" y="0"/>
            <a:ext cx="6797675" cy="3824288"/>
          </a:xfrm>
        </p:spPr>
      </p:sp>
      <p:sp>
        <p:nvSpPr>
          <p:cNvPr id="3" name="Notizenplatzhalter 2"/>
          <p:cNvSpPr>
            <a:spLocks noGrp="1"/>
          </p:cNvSpPr>
          <p:nvPr>
            <p:ph type="body" idx="1"/>
          </p:nvPr>
        </p:nvSpPr>
        <p:spPr/>
        <p:txBody>
          <a:bodyPr/>
          <a:lstStyle/>
          <a:p>
            <a:r>
              <a:rPr lang="de-DE" dirty="0"/>
              <a:t>Was ist das Rentenniveau? Das Rentenniveau ist eine statistische Größe. Es drückt die Relation zwischen einer standardisierten Rente mit 45 Jahren Beitragszahlung auf Basis eines Durchschnittseinkommens zu dem durchschnittlichen Einkommen eines Arbeitnehmenden aus. Beides wird mit dem Nettowert vor Steuern angegeben. Von der Rente werden Kranken- und Pflegeversicherungsbeiträge abgezogen. Vom durchschnittlichen Brutto-Einkommen Kranken-, Pflege-, Renten- und Arbeitslosenversicherung. </a:t>
            </a:r>
          </a:p>
          <a:p>
            <a:endParaRPr lang="de-DE"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de-DE" sz="1200" dirty="0"/>
              <a:t>Ohne erneute gesetzliche Reform treten dann ab 2032 die sogenannten </a:t>
            </a:r>
            <a:r>
              <a:rPr lang="de-DE" sz="1200" b="1" dirty="0"/>
              <a:t>Dämpfungsfaktoren</a:t>
            </a:r>
            <a:r>
              <a:rPr lang="de-DE" sz="1200" dirty="0"/>
              <a:t> in Kraft, die das Rentenniveau wieder sinken lassen.</a:t>
            </a:r>
            <a:endParaRPr lang="de-DE" dirty="0"/>
          </a:p>
          <a:p>
            <a:endParaRPr lang="de-DE" dirty="0"/>
          </a:p>
          <a:p>
            <a:r>
              <a:rPr lang="de-DE" dirty="0"/>
              <a:t>Was sind Dämpfungsfaktoren? Der Nachhaltigkeitsfaktor wurde 2005 in der gesetzlichen Rentenversicherung eingeführt und ist ein Mechanismus, der die Rentenanpassung an die demografische Entwicklung koppelt. Die Idee war, dass Rentensteigerungen durch den Nachhaltigkeitsfaktor entsprechend gedämpft werden.</a:t>
            </a:r>
          </a:p>
          <a:p>
            <a:endParaRPr lang="de-DE" dirty="0"/>
          </a:p>
          <a:p>
            <a:endParaRPr lang="de-DE" dirty="0"/>
          </a:p>
          <a:p>
            <a:endParaRPr lang="de-DE" dirty="0"/>
          </a:p>
        </p:txBody>
      </p:sp>
      <p:sp>
        <p:nvSpPr>
          <p:cNvPr id="4" name="Foliennummernplatzhalter 3"/>
          <p:cNvSpPr>
            <a:spLocks noGrp="1"/>
          </p:cNvSpPr>
          <p:nvPr>
            <p:ph type="sldNum" sz="quarter" idx="5"/>
          </p:nvPr>
        </p:nvSpPr>
        <p:spPr/>
        <p:txBody>
          <a:bodyPr/>
          <a:lstStyle/>
          <a:p>
            <a:fld id="{AD868B3C-6C54-1D41-B938-33F4013C078E}" type="slidenum">
              <a:rPr lang="de-DE" smtClean="0"/>
              <a:pPr/>
              <a:t>3</a:t>
            </a:fld>
            <a:endParaRPr lang="de-DE" dirty="0"/>
          </a:p>
        </p:txBody>
      </p:sp>
    </p:spTree>
    <p:extLst>
      <p:ext uri="{BB962C8B-B14F-4D97-AF65-F5344CB8AC3E}">
        <p14:creationId xmlns:p14="http://schemas.microsoft.com/office/powerpoint/2010/main" val="10082174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0" y="0"/>
            <a:ext cx="6797675" cy="38242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67A725A-9256-4EC5-8CDB-4CC5D97770DD}" type="slidenum">
              <a:rPr lang="de-DE" smtClean="0"/>
              <a:pPr/>
              <a:t>6</a:t>
            </a:fld>
            <a:endParaRPr lang="de-DE"/>
          </a:p>
        </p:txBody>
      </p:sp>
    </p:spTree>
    <p:extLst>
      <p:ext uri="{BB962C8B-B14F-4D97-AF65-F5344CB8AC3E}">
        <p14:creationId xmlns:p14="http://schemas.microsoft.com/office/powerpoint/2010/main" val="46249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0" y="0"/>
            <a:ext cx="6797675" cy="382428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67A725A-9256-4EC5-8CDB-4CC5D97770DD}" type="slidenum">
              <a:rPr lang="de-DE" smtClean="0"/>
              <a:pPr/>
              <a:t>7</a:t>
            </a:fld>
            <a:endParaRPr lang="de-DE"/>
          </a:p>
        </p:txBody>
      </p:sp>
    </p:spTree>
    <p:extLst>
      <p:ext uri="{BB962C8B-B14F-4D97-AF65-F5344CB8AC3E}">
        <p14:creationId xmlns:p14="http://schemas.microsoft.com/office/powerpoint/2010/main" val="27393251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A80250-CEC5-5D7A-ED42-492BCCCAD28D}"/>
            </a:ext>
          </a:extLst>
        </p:cNvPr>
        <p:cNvGrpSpPr/>
        <p:nvPr/>
      </p:nvGrpSpPr>
      <p:grpSpPr>
        <a:xfrm>
          <a:off x="0" y="0"/>
          <a:ext cx="0" cy="0"/>
          <a:chOff x="0" y="0"/>
          <a:chExt cx="0" cy="0"/>
        </a:xfrm>
      </p:grpSpPr>
      <p:sp>
        <p:nvSpPr>
          <p:cNvPr id="7" name="Folienbildplatzhalter 6">
            <a:extLst>
              <a:ext uri="{FF2B5EF4-FFF2-40B4-BE49-F238E27FC236}">
                <a16:creationId xmlns:a16="http://schemas.microsoft.com/office/drawing/2014/main" id="{F74AFE9A-603E-C4F7-ACAB-E437EDC4EE04}"/>
              </a:ext>
            </a:extLst>
          </p:cNvPr>
          <p:cNvSpPr>
            <a:spLocks noGrp="1" noRot="1" noChangeAspect="1"/>
          </p:cNvSpPr>
          <p:nvPr>
            <p:ph type="sldImg"/>
          </p:nvPr>
        </p:nvSpPr>
        <p:spPr>
          <a:xfrm>
            <a:off x="0" y="0"/>
            <a:ext cx="6797675" cy="3824288"/>
          </a:xfrm>
        </p:spPr>
      </p:sp>
      <p:sp>
        <p:nvSpPr>
          <p:cNvPr id="8" name="Notizenplatzhalter 7">
            <a:extLst>
              <a:ext uri="{FF2B5EF4-FFF2-40B4-BE49-F238E27FC236}">
                <a16:creationId xmlns:a16="http://schemas.microsoft.com/office/drawing/2014/main" id="{39317ED6-1448-9E65-31E4-6F64DA7D5577}"/>
              </a:ext>
            </a:extLst>
          </p:cNvPr>
          <p:cNvSpPr>
            <a:spLocks noGrp="1"/>
          </p:cNvSpPr>
          <p:nvPr>
            <p:ph type="body" idx="1"/>
          </p:nvPr>
        </p:nvSpPr>
        <p:spPr/>
        <p:txBody>
          <a:bodyPr/>
          <a:lstStyle/>
          <a:p>
            <a:endParaRPr lang="de-DE"/>
          </a:p>
        </p:txBody>
      </p:sp>
      <p:sp>
        <p:nvSpPr>
          <p:cNvPr id="9" name="Foliennummernplatzhalter 3">
            <a:extLst>
              <a:ext uri="{FF2B5EF4-FFF2-40B4-BE49-F238E27FC236}">
                <a16:creationId xmlns:a16="http://schemas.microsoft.com/office/drawing/2014/main" id="{963D9223-BA67-CE61-5790-8F2936764D7A}"/>
              </a:ext>
            </a:extLst>
          </p:cNvPr>
          <p:cNvSpPr>
            <a:spLocks noGrp="1"/>
          </p:cNvSpPr>
          <p:nvPr>
            <p:ph type="sldNum" sz="quarter" idx="5"/>
          </p:nvPr>
        </p:nvSpPr>
        <p:spPr>
          <a:xfrm>
            <a:off x="3850445" y="9696450"/>
            <a:ext cx="2945659" cy="230191"/>
          </a:xfrm>
        </p:spPr>
        <p:txBody>
          <a:bodyPr/>
          <a:lstStyle/>
          <a:p>
            <a:fld id="{AD868B3C-6C54-1D41-B938-33F4013C078E}" type="slidenum">
              <a:rPr lang="de-DE" smtClean="0"/>
              <a:pPr/>
              <a:t>9</a:t>
            </a:fld>
            <a:endParaRPr lang="de-DE" dirty="0"/>
          </a:p>
        </p:txBody>
      </p:sp>
    </p:spTree>
    <p:extLst>
      <p:ext uri="{BB962C8B-B14F-4D97-AF65-F5344CB8AC3E}">
        <p14:creationId xmlns:p14="http://schemas.microsoft.com/office/powerpoint/2010/main" val="24397644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tags" Target="../tags/tag1.xml"/><Relationship Id="rId4" Type="http://schemas.openxmlformats.org/officeDocument/2006/relationships/image" Target="../media/image3.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tags" Target="../tags/tag2.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emf"/></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p:spTree>
      <p:nvGrpSpPr>
        <p:cNvPr id="1" name=""/>
        <p:cNvGrpSpPr/>
        <p:nvPr/>
      </p:nvGrpSpPr>
      <p:grpSpPr>
        <a:xfrm>
          <a:off x="0" y="0"/>
          <a:ext cx="0" cy="0"/>
          <a:chOff x="0" y="0"/>
          <a:chExt cx="0" cy="0"/>
        </a:xfrm>
      </p:grpSpPr>
      <p:sp>
        <p:nvSpPr>
          <p:cNvPr id="25" name="Freihandform: Form 24">
            <a:extLst>
              <a:ext uri="{FF2B5EF4-FFF2-40B4-BE49-F238E27FC236}">
                <a16:creationId xmlns:a16="http://schemas.microsoft.com/office/drawing/2014/main" id="{6F63520C-43A1-4A59-E656-19468E2EEDAB}"/>
              </a:ext>
            </a:extLst>
          </p:cNvPr>
          <p:cNvSpPr/>
          <p:nvPr userDrawn="1"/>
        </p:nvSpPr>
        <p:spPr>
          <a:xfrm>
            <a:off x="0" y="943356"/>
            <a:ext cx="6120384" cy="4212336"/>
          </a:xfrm>
          <a:custGeom>
            <a:avLst/>
            <a:gdLst>
              <a:gd name="connsiteX0" fmla="*/ 0 w 6114288"/>
              <a:gd name="connsiteY0" fmla="*/ 0 h 4194048"/>
              <a:gd name="connsiteX1" fmla="*/ 6114288 w 6114288"/>
              <a:gd name="connsiteY1" fmla="*/ 3066288 h 4194048"/>
              <a:gd name="connsiteX2" fmla="*/ 3852672 w 6114288"/>
              <a:gd name="connsiteY2" fmla="*/ 4194048 h 4194048"/>
              <a:gd name="connsiteX3" fmla="*/ 12192 w 6114288"/>
              <a:gd name="connsiteY3" fmla="*/ 4194048 h 4194048"/>
              <a:gd name="connsiteX4" fmla="*/ 0 w 6114288"/>
              <a:gd name="connsiteY4" fmla="*/ 0 h 4194048"/>
              <a:gd name="connsiteX0" fmla="*/ 6096 w 6120384"/>
              <a:gd name="connsiteY0" fmla="*/ 0 h 4194048"/>
              <a:gd name="connsiteX1" fmla="*/ 6120384 w 6120384"/>
              <a:gd name="connsiteY1" fmla="*/ 3066288 h 4194048"/>
              <a:gd name="connsiteX2" fmla="*/ 3858768 w 6120384"/>
              <a:gd name="connsiteY2" fmla="*/ 4194048 h 4194048"/>
              <a:gd name="connsiteX3" fmla="*/ 0 w 6120384"/>
              <a:gd name="connsiteY3" fmla="*/ 4187952 h 4194048"/>
              <a:gd name="connsiteX4" fmla="*/ 6096 w 6120384"/>
              <a:gd name="connsiteY4" fmla="*/ 0 h 4194048"/>
              <a:gd name="connsiteX0" fmla="*/ 0 w 6120384"/>
              <a:gd name="connsiteY0" fmla="*/ 0 h 4194048"/>
              <a:gd name="connsiteX1" fmla="*/ 6120384 w 6120384"/>
              <a:gd name="connsiteY1" fmla="*/ 3066288 h 4194048"/>
              <a:gd name="connsiteX2" fmla="*/ 3858768 w 6120384"/>
              <a:gd name="connsiteY2" fmla="*/ 4194048 h 4194048"/>
              <a:gd name="connsiteX3" fmla="*/ 0 w 6120384"/>
              <a:gd name="connsiteY3" fmla="*/ 4187952 h 4194048"/>
              <a:gd name="connsiteX4" fmla="*/ 0 w 6120384"/>
              <a:gd name="connsiteY4" fmla="*/ 0 h 4194048"/>
              <a:gd name="connsiteX0" fmla="*/ 0 w 6120384"/>
              <a:gd name="connsiteY0" fmla="*/ 0 h 4200144"/>
              <a:gd name="connsiteX1" fmla="*/ 6120384 w 6120384"/>
              <a:gd name="connsiteY1" fmla="*/ 3066288 h 4200144"/>
              <a:gd name="connsiteX2" fmla="*/ 3858768 w 6120384"/>
              <a:gd name="connsiteY2" fmla="*/ 4194048 h 4200144"/>
              <a:gd name="connsiteX3" fmla="*/ 12192 w 6120384"/>
              <a:gd name="connsiteY3" fmla="*/ 4200144 h 4200144"/>
              <a:gd name="connsiteX4" fmla="*/ 0 w 6120384"/>
              <a:gd name="connsiteY4" fmla="*/ 0 h 4200144"/>
              <a:gd name="connsiteX0" fmla="*/ 0 w 6120384"/>
              <a:gd name="connsiteY0" fmla="*/ 0 h 4200144"/>
              <a:gd name="connsiteX1" fmla="*/ 6120384 w 6120384"/>
              <a:gd name="connsiteY1" fmla="*/ 3066288 h 4200144"/>
              <a:gd name="connsiteX2" fmla="*/ 3858768 w 6120384"/>
              <a:gd name="connsiteY2" fmla="*/ 4194048 h 4200144"/>
              <a:gd name="connsiteX3" fmla="*/ 0 w 6120384"/>
              <a:gd name="connsiteY3" fmla="*/ 4200144 h 4200144"/>
              <a:gd name="connsiteX4" fmla="*/ 0 w 6120384"/>
              <a:gd name="connsiteY4" fmla="*/ 0 h 4200144"/>
              <a:gd name="connsiteX0" fmla="*/ 0 w 6120384"/>
              <a:gd name="connsiteY0" fmla="*/ 0 h 4212336"/>
              <a:gd name="connsiteX1" fmla="*/ 6120384 w 6120384"/>
              <a:gd name="connsiteY1" fmla="*/ 3066288 h 4212336"/>
              <a:gd name="connsiteX2" fmla="*/ 3846576 w 6120384"/>
              <a:gd name="connsiteY2" fmla="*/ 4212336 h 4212336"/>
              <a:gd name="connsiteX3" fmla="*/ 0 w 6120384"/>
              <a:gd name="connsiteY3" fmla="*/ 4200144 h 4212336"/>
              <a:gd name="connsiteX4" fmla="*/ 0 w 6120384"/>
              <a:gd name="connsiteY4" fmla="*/ 0 h 4212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384" h="4212336">
                <a:moveTo>
                  <a:pt x="0" y="0"/>
                </a:moveTo>
                <a:lnTo>
                  <a:pt x="6120384" y="3066288"/>
                </a:lnTo>
                <a:lnTo>
                  <a:pt x="3846576" y="4212336"/>
                </a:lnTo>
                <a:lnTo>
                  <a:pt x="0" y="4200144"/>
                </a:lnTo>
                <a:lnTo>
                  <a:pt x="0" y="0"/>
                </a:lnTo>
                <a:close/>
              </a:path>
            </a:pathLst>
          </a:custGeom>
          <a:gradFill>
            <a:gsLst>
              <a:gs pos="0">
                <a:schemeClr val="accent1"/>
              </a:gs>
              <a:gs pos="63600">
                <a:schemeClr val="tx1"/>
              </a:gs>
              <a:gs pos="100000">
                <a:schemeClr val="accent2"/>
              </a:gs>
            </a:gsLst>
            <a:lin ang="2400000" scaled="0"/>
          </a:gradFill>
          <a:ln>
            <a:noFill/>
          </a:ln>
          <a:effectLst>
            <a:outerShdw blurRad="254000" sx="98000" sy="98000" rotWithShape="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Freihandform: Form 18">
            <a:extLst>
              <a:ext uri="{FF2B5EF4-FFF2-40B4-BE49-F238E27FC236}">
                <a16:creationId xmlns:a16="http://schemas.microsoft.com/office/drawing/2014/main" id="{C4114BE8-5AC1-F386-4191-8C35835C5046}"/>
              </a:ext>
            </a:extLst>
          </p:cNvPr>
          <p:cNvSpPr/>
          <p:nvPr userDrawn="1"/>
        </p:nvSpPr>
        <p:spPr>
          <a:xfrm>
            <a:off x="0" y="943356"/>
            <a:ext cx="6120384" cy="4212336"/>
          </a:xfrm>
          <a:custGeom>
            <a:avLst/>
            <a:gdLst>
              <a:gd name="connsiteX0" fmla="*/ 0 w 6114288"/>
              <a:gd name="connsiteY0" fmla="*/ 0 h 4194048"/>
              <a:gd name="connsiteX1" fmla="*/ 6114288 w 6114288"/>
              <a:gd name="connsiteY1" fmla="*/ 3066288 h 4194048"/>
              <a:gd name="connsiteX2" fmla="*/ 3852672 w 6114288"/>
              <a:gd name="connsiteY2" fmla="*/ 4194048 h 4194048"/>
              <a:gd name="connsiteX3" fmla="*/ 12192 w 6114288"/>
              <a:gd name="connsiteY3" fmla="*/ 4194048 h 4194048"/>
              <a:gd name="connsiteX4" fmla="*/ 0 w 6114288"/>
              <a:gd name="connsiteY4" fmla="*/ 0 h 4194048"/>
              <a:gd name="connsiteX0" fmla="*/ 6096 w 6120384"/>
              <a:gd name="connsiteY0" fmla="*/ 0 h 4194048"/>
              <a:gd name="connsiteX1" fmla="*/ 6120384 w 6120384"/>
              <a:gd name="connsiteY1" fmla="*/ 3066288 h 4194048"/>
              <a:gd name="connsiteX2" fmla="*/ 3858768 w 6120384"/>
              <a:gd name="connsiteY2" fmla="*/ 4194048 h 4194048"/>
              <a:gd name="connsiteX3" fmla="*/ 0 w 6120384"/>
              <a:gd name="connsiteY3" fmla="*/ 4187952 h 4194048"/>
              <a:gd name="connsiteX4" fmla="*/ 6096 w 6120384"/>
              <a:gd name="connsiteY4" fmla="*/ 0 h 4194048"/>
              <a:gd name="connsiteX0" fmla="*/ 0 w 6120384"/>
              <a:gd name="connsiteY0" fmla="*/ 0 h 4194048"/>
              <a:gd name="connsiteX1" fmla="*/ 6120384 w 6120384"/>
              <a:gd name="connsiteY1" fmla="*/ 3066288 h 4194048"/>
              <a:gd name="connsiteX2" fmla="*/ 3858768 w 6120384"/>
              <a:gd name="connsiteY2" fmla="*/ 4194048 h 4194048"/>
              <a:gd name="connsiteX3" fmla="*/ 0 w 6120384"/>
              <a:gd name="connsiteY3" fmla="*/ 4187952 h 4194048"/>
              <a:gd name="connsiteX4" fmla="*/ 0 w 6120384"/>
              <a:gd name="connsiteY4" fmla="*/ 0 h 4194048"/>
              <a:gd name="connsiteX0" fmla="*/ 0 w 6120384"/>
              <a:gd name="connsiteY0" fmla="*/ 0 h 4200144"/>
              <a:gd name="connsiteX1" fmla="*/ 6120384 w 6120384"/>
              <a:gd name="connsiteY1" fmla="*/ 3066288 h 4200144"/>
              <a:gd name="connsiteX2" fmla="*/ 3858768 w 6120384"/>
              <a:gd name="connsiteY2" fmla="*/ 4194048 h 4200144"/>
              <a:gd name="connsiteX3" fmla="*/ 12192 w 6120384"/>
              <a:gd name="connsiteY3" fmla="*/ 4200144 h 4200144"/>
              <a:gd name="connsiteX4" fmla="*/ 0 w 6120384"/>
              <a:gd name="connsiteY4" fmla="*/ 0 h 4200144"/>
              <a:gd name="connsiteX0" fmla="*/ 0 w 6120384"/>
              <a:gd name="connsiteY0" fmla="*/ 0 h 4200144"/>
              <a:gd name="connsiteX1" fmla="*/ 6120384 w 6120384"/>
              <a:gd name="connsiteY1" fmla="*/ 3066288 h 4200144"/>
              <a:gd name="connsiteX2" fmla="*/ 3858768 w 6120384"/>
              <a:gd name="connsiteY2" fmla="*/ 4194048 h 4200144"/>
              <a:gd name="connsiteX3" fmla="*/ 0 w 6120384"/>
              <a:gd name="connsiteY3" fmla="*/ 4200144 h 4200144"/>
              <a:gd name="connsiteX4" fmla="*/ 0 w 6120384"/>
              <a:gd name="connsiteY4" fmla="*/ 0 h 4200144"/>
              <a:gd name="connsiteX0" fmla="*/ 0 w 6120384"/>
              <a:gd name="connsiteY0" fmla="*/ 0 h 4212336"/>
              <a:gd name="connsiteX1" fmla="*/ 6120384 w 6120384"/>
              <a:gd name="connsiteY1" fmla="*/ 3066288 h 4212336"/>
              <a:gd name="connsiteX2" fmla="*/ 3846576 w 6120384"/>
              <a:gd name="connsiteY2" fmla="*/ 4212336 h 4212336"/>
              <a:gd name="connsiteX3" fmla="*/ 0 w 6120384"/>
              <a:gd name="connsiteY3" fmla="*/ 4200144 h 4212336"/>
              <a:gd name="connsiteX4" fmla="*/ 0 w 6120384"/>
              <a:gd name="connsiteY4" fmla="*/ 0 h 4212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384" h="4212336">
                <a:moveTo>
                  <a:pt x="0" y="0"/>
                </a:moveTo>
                <a:lnTo>
                  <a:pt x="6120384" y="3066288"/>
                </a:lnTo>
                <a:lnTo>
                  <a:pt x="3846576" y="4212336"/>
                </a:lnTo>
                <a:lnTo>
                  <a:pt x="0" y="4200144"/>
                </a:lnTo>
                <a:lnTo>
                  <a:pt x="0" y="0"/>
                </a:lnTo>
                <a:close/>
              </a:path>
            </a:pathLst>
          </a:custGeom>
          <a:gradFill>
            <a:gsLst>
              <a:gs pos="0">
                <a:schemeClr val="accent1"/>
              </a:gs>
              <a:gs pos="63600">
                <a:schemeClr val="tx1"/>
              </a:gs>
              <a:gs pos="100000">
                <a:schemeClr val="accent2"/>
              </a:gs>
            </a:gsLst>
            <a:lin ang="2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Bildplatzhalter 23">
            <a:extLst>
              <a:ext uri="{FF2B5EF4-FFF2-40B4-BE49-F238E27FC236}">
                <a16:creationId xmlns:a16="http://schemas.microsoft.com/office/drawing/2014/main" id="{C3ACCC87-EA8F-767D-22B4-6042B74585FD}"/>
              </a:ext>
            </a:extLst>
          </p:cNvPr>
          <p:cNvSpPr>
            <a:spLocks noGrp="1"/>
          </p:cNvSpPr>
          <p:nvPr>
            <p:ph type="pic" sz="quarter" idx="15"/>
          </p:nvPr>
        </p:nvSpPr>
        <p:spPr>
          <a:xfrm>
            <a:off x="0" y="1"/>
            <a:ext cx="9144000" cy="3928722"/>
          </a:xfrm>
          <a:custGeom>
            <a:avLst/>
            <a:gdLst>
              <a:gd name="connsiteX0" fmla="*/ 0 w 9144000"/>
              <a:gd name="connsiteY0" fmla="*/ 0 h 3928722"/>
              <a:gd name="connsiteX1" fmla="*/ 9144000 w 9144000"/>
              <a:gd name="connsiteY1" fmla="*/ 0 h 3928722"/>
              <a:gd name="connsiteX2" fmla="*/ 9144000 w 9144000"/>
              <a:gd name="connsiteY2" fmla="*/ 2313041 h 3928722"/>
              <a:gd name="connsiteX3" fmla="*/ 5958864 w 9144000"/>
              <a:gd name="connsiteY3" fmla="*/ 3928722 h 3928722"/>
              <a:gd name="connsiteX4" fmla="*/ 0 w 9144000"/>
              <a:gd name="connsiteY4" fmla="*/ 943355 h 3928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3928722">
                <a:moveTo>
                  <a:pt x="0" y="0"/>
                </a:moveTo>
                <a:lnTo>
                  <a:pt x="9144000" y="0"/>
                </a:lnTo>
                <a:lnTo>
                  <a:pt x="9144000" y="2313041"/>
                </a:lnTo>
                <a:lnTo>
                  <a:pt x="5958864" y="3928722"/>
                </a:lnTo>
                <a:lnTo>
                  <a:pt x="0" y="943355"/>
                </a:lnTo>
                <a:close/>
              </a:path>
            </a:pathLst>
          </a:custGeom>
          <a:solidFill>
            <a:schemeClr val="accent6"/>
          </a:solidFill>
        </p:spPr>
        <p:txBody>
          <a:bodyPr wrap="square">
            <a:noAutofit/>
          </a:bodyPr>
          <a:lstStyle>
            <a:lvl1pPr marL="1350" indent="0">
              <a:buFontTx/>
              <a:buNone/>
              <a:defRPr sz="1000"/>
            </a:lvl1pPr>
          </a:lstStyle>
          <a:p>
            <a:r>
              <a:rPr lang="de-DE" dirty="0"/>
              <a:t>Bild durch Klicken auf Symbol hinzufügen</a:t>
            </a:r>
          </a:p>
        </p:txBody>
      </p:sp>
      <p:sp>
        <p:nvSpPr>
          <p:cNvPr id="2" name="Title 1"/>
          <p:cNvSpPr>
            <a:spLocks noGrp="1"/>
          </p:cNvSpPr>
          <p:nvPr>
            <p:ph type="ctrTitle" hasCustomPrompt="1"/>
          </p:nvPr>
        </p:nvSpPr>
        <p:spPr>
          <a:xfrm>
            <a:off x="250825" y="3438223"/>
            <a:ext cx="4321175" cy="888513"/>
          </a:xfrm>
          <a:prstGeom prst="rect">
            <a:avLst/>
          </a:prstGeom>
        </p:spPr>
        <p:txBody>
          <a:bodyPr anchor="b" anchorCtr="0"/>
          <a:lstStyle>
            <a:lvl1pPr algn="l">
              <a:lnSpc>
                <a:spcPct val="90000"/>
              </a:lnSpc>
              <a:defRPr sz="3200" b="1" i="0" cap="all" spc="200" baseline="0">
                <a:solidFill>
                  <a:schemeClr val="bg1"/>
                </a:solidFill>
                <a:latin typeface="Meta Head IGM Cond Black" panose="02000506030000020004" pitchFamily="2" charset="77"/>
              </a:defRPr>
            </a:lvl1pPr>
          </a:lstStyle>
          <a:p>
            <a:r>
              <a:rPr lang="de-DE" dirty="0"/>
              <a:t>PRÄSENTATIONSTITEL BEARBEITEN</a:t>
            </a:r>
            <a:endParaRPr lang="en-US" dirty="0"/>
          </a:p>
        </p:txBody>
      </p:sp>
      <p:sp>
        <p:nvSpPr>
          <p:cNvPr id="15" name="Textplatzhalter 14">
            <a:extLst>
              <a:ext uri="{FF2B5EF4-FFF2-40B4-BE49-F238E27FC236}">
                <a16:creationId xmlns:a16="http://schemas.microsoft.com/office/drawing/2014/main" id="{64E9B235-21E8-9341-A119-8338AD853901}"/>
              </a:ext>
            </a:extLst>
          </p:cNvPr>
          <p:cNvSpPr>
            <a:spLocks noGrp="1"/>
          </p:cNvSpPr>
          <p:nvPr>
            <p:ph type="body" sz="quarter" idx="14" hasCustomPrompt="1"/>
          </p:nvPr>
        </p:nvSpPr>
        <p:spPr>
          <a:xfrm>
            <a:off x="250825" y="4451200"/>
            <a:ext cx="3670337" cy="250518"/>
          </a:xfrm>
        </p:spPr>
        <p:txBody>
          <a:bodyPr wrap="square" lIns="0" tIns="0" rIns="0" bIns="0" anchor="ctr" anchorCtr="0">
            <a:spAutoFit/>
          </a:bodyPr>
          <a:lstStyle>
            <a:lvl1pPr marL="0" indent="0">
              <a:buNone/>
              <a:defRPr sz="1800" b="0" i="0" spc="100" baseline="0">
                <a:solidFill>
                  <a:schemeClr val="bg1"/>
                </a:solidFill>
                <a:latin typeface="Meta Head IGM Cond Light" panose="02000506030000020004" pitchFamily="2" charset="77"/>
              </a:defRPr>
            </a:lvl1pPr>
          </a:lstStyle>
          <a:p>
            <a:r>
              <a:rPr lang="de-DE" dirty="0"/>
              <a:t>Name und oder Datum</a:t>
            </a:r>
          </a:p>
        </p:txBody>
      </p:sp>
      <p:sp>
        <p:nvSpPr>
          <p:cNvPr id="11" name="Textfeld 10">
            <a:extLst>
              <a:ext uri="{FF2B5EF4-FFF2-40B4-BE49-F238E27FC236}">
                <a16:creationId xmlns:a16="http://schemas.microsoft.com/office/drawing/2014/main" id="{0CFA3493-2D5C-FCFB-B06B-F6B4A0AC7CF5}"/>
              </a:ext>
            </a:extLst>
          </p:cNvPr>
          <p:cNvSpPr txBox="1"/>
          <p:nvPr userDrawn="1"/>
        </p:nvSpPr>
        <p:spPr>
          <a:xfrm>
            <a:off x="6115050" y="4636168"/>
            <a:ext cx="2784031" cy="153888"/>
          </a:xfrm>
          <a:prstGeom prst="rect">
            <a:avLst/>
          </a:prstGeom>
          <a:noFill/>
        </p:spPr>
        <p:txBody>
          <a:bodyPr wrap="square" lIns="0" tIns="0" rIns="0" bIns="0" rtlCol="0">
            <a:spAutoFit/>
          </a:bodyPr>
          <a:lstStyle/>
          <a:p>
            <a:pPr algn="r"/>
            <a:r>
              <a:rPr lang="de-DE" sz="1000" b="0" i="0" kern="1200" dirty="0">
                <a:solidFill>
                  <a:srgbClr val="3C3C3B"/>
                </a:solidFill>
                <a:effectLst/>
                <a:latin typeface="Meta IGM" panose="02000503040000020004" pitchFamily="2" charset="0"/>
                <a:ea typeface="+mn-ea"/>
                <a:cs typeface="+mn-cs"/>
              </a:rPr>
              <a:t>IG Metall</a:t>
            </a:r>
          </a:p>
        </p:txBody>
      </p:sp>
      <p:pic>
        <p:nvPicPr>
          <p:cNvPr id="12" name="Grafik 11">
            <a:extLst>
              <a:ext uri="{FF2B5EF4-FFF2-40B4-BE49-F238E27FC236}">
                <a16:creationId xmlns:a16="http://schemas.microsoft.com/office/drawing/2014/main" id="{5D0026DE-1DAB-37A4-B3E8-74874200BBD8}"/>
              </a:ext>
            </a:extLst>
          </p:cNvPr>
          <p:cNvPicPr>
            <a:picLocks noChangeAspect="1"/>
          </p:cNvPicPr>
          <p:nvPr userDrawn="1"/>
        </p:nvPicPr>
        <p:blipFill>
          <a:blip r:embed="rId2"/>
          <a:stretch>
            <a:fillRect/>
          </a:stretch>
        </p:blipFill>
        <p:spPr>
          <a:xfrm>
            <a:off x="8029030" y="4636168"/>
            <a:ext cx="304196" cy="304196"/>
          </a:xfrm>
          <a:prstGeom prst="rect">
            <a:avLst/>
          </a:prstGeom>
        </p:spPr>
      </p:pic>
    </p:spTree>
    <p:extLst>
      <p:ext uri="{BB962C8B-B14F-4D97-AF65-F5344CB8AC3E}">
        <p14:creationId xmlns:p14="http://schemas.microsoft.com/office/powerpoint/2010/main" val="754059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ildkollage">
    <p:spTree>
      <p:nvGrpSpPr>
        <p:cNvPr id="1" name=""/>
        <p:cNvGrpSpPr/>
        <p:nvPr/>
      </p:nvGrpSpPr>
      <p:grpSpPr>
        <a:xfrm>
          <a:off x="0" y="0"/>
          <a:ext cx="0" cy="0"/>
          <a:chOff x="0" y="0"/>
          <a:chExt cx="0" cy="0"/>
        </a:xfrm>
      </p:grpSpPr>
      <p:sp>
        <p:nvSpPr>
          <p:cNvPr id="33" name="Bildplatzhalter 32">
            <a:extLst>
              <a:ext uri="{FF2B5EF4-FFF2-40B4-BE49-F238E27FC236}">
                <a16:creationId xmlns:a16="http://schemas.microsoft.com/office/drawing/2014/main" id="{1DA795E8-688B-04D7-4982-32622FD64271}"/>
              </a:ext>
            </a:extLst>
          </p:cNvPr>
          <p:cNvSpPr>
            <a:spLocks noGrp="1"/>
          </p:cNvSpPr>
          <p:nvPr>
            <p:ph type="pic" sz="quarter" idx="12"/>
          </p:nvPr>
        </p:nvSpPr>
        <p:spPr>
          <a:xfrm>
            <a:off x="-7620" y="-4763"/>
            <a:ext cx="4305300" cy="5153026"/>
          </a:xfrm>
          <a:custGeom>
            <a:avLst/>
            <a:gdLst>
              <a:gd name="connsiteX0" fmla="*/ 0 w 4305300"/>
              <a:gd name="connsiteY0" fmla="*/ 0 h 5153026"/>
              <a:gd name="connsiteX1" fmla="*/ 1173163 w 4305300"/>
              <a:gd name="connsiteY1" fmla="*/ 0 h 5153026"/>
              <a:gd name="connsiteX2" fmla="*/ 1173163 w 4305300"/>
              <a:gd name="connsiteY2" fmla="*/ 794 h 5153026"/>
              <a:gd name="connsiteX3" fmla="*/ 2717003 w 4305300"/>
              <a:gd name="connsiteY3" fmla="*/ 794 h 5153026"/>
              <a:gd name="connsiteX4" fmla="*/ 4305300 w 4305300"/>
              <a:gd name="connsiteY4" fmla="*/ 5121611 h 5153026"/>
              <a:gd name="connsiteX5" fmla="*/ 4305300 w 4305300"/>
              <a:gd name="connsiteY5" fmla="*/ 5152232 h 5153026"/>
              <a:gd name="connsiteX6" fmla="*/ 1173163 w 4305300"/>
              <a:gd name="connsiteY6" fmla="*/ 5152232 h 5153026"/>
              <a:gd name="connsiteX7" fmla="*/ 1173163 w 4305300"/>
              <a:gd name="connsiteY7" fmla="*/ 5153026 h 5153026"/>
              <a:gd name="connsiteX8" fmla="*/ 0 w 4305300"/>
              <a:gd name="connsiteY8" fmla="*/ 5153026 h 5153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05300" h="5153026">
                <a:moveTo>
                  <a:pt x="0" y="0"/>
                </a:moveTo>
                <a:lnTo>
                  <a:pt x="1173163" y="0"/>
                </a:lnTo>
                <a:lnTo>
                  <a:pt x="1173163" y="794"/>
                </a:lnTo>
                <a:lnTo>
                  <a:pt x="2717003" y="794"/>
                </a:lnTo>
                <a:lnTo>
                  <a:pt x="4305300" y="5121611"/>
                </a:lnTo>
                <a:lnTo>
                  <a:pt x="4305300" y="5152232"/>
                </a:lnTo>
                <a:lnTo>
                  <a:pt x="1173163" y="5152232"/>
                </a:lnTo>
                <a:lnTo>
                  <a:pt x="1173163" y="5153026"/>
                </a:lnTo>
                <a:lnTo>
                  <a:pt x="0" y="5153026"/>
                </a:lnTo>
                <a:close/>
              </a:path>
            </a:pathLst>
          </a:custGeom>
          <a:solidFill>
            <a:schemeClr val="accent6"/>
          </a:solidFill>
        </p:spPr>
        <p:txBody>
          <a:bodyPr wrap="square">
            <a:noAutofit/>
          </a:bodyPr>
          <a:lstStyle>
            <a:lvl1pPr marL="1350" indent="0">
              <a:buFontTx/>
              <a:buNone/>
              <a:defRPr sz="1000"/>
            </a:lvl1pPr>
          </a:lstStyle>
          <a:p>
            <a:r>
              <a:rPr lang="de-DE"/>
              <a:t>Bild durch Klicken auf Symbol hinzufügen</a:t>
            </a:r>
            <a:endParaRPr lang="de-DE" dirty="0"/>
          </a:p>
        </p:txBody>
      </p:sp>
      <p:sp>
        <p:nvSpPr>
          <p:cNvPr id="24" name="Bildplatzhalter 23">
            <a:extLst>
              <a:ext uri="{FF2B5EF4-FFF2-40B4-BE49-F238E27FC236}">
                <a16:creationId xmlns:a16="http://schemas.microsoft.com/office/drawing/2014/main" id="{676ADFD9-1A4B-A6F5-230B-579876DCAC7D}"/>
              </a:ext>
            </a:extLst>
          </p:cNvPr>
          <p:cNvSpPr>
            <a:spLocks noGrp="1"/>
          </p:cNvSpPr>
          <p:nvPr>
            <p:ph type="pic" sz="quarter" idx="10"/>
          </p:nvPr>
        </p:nvSpPr>
        <p:spPr>
          <a:xfrm>
            <a:off x="3499429" y="2567781"/>
            <a:ext cx="2668961" cy="2579688"/>
          </a:xfrm>
          <a:custGeom>
            <a:avLst/>
            <a:gdLst>
              <a:gd name="connsiteX0" fmla="*/ 0 w 2668961"/>
              <a:gd name="connsiteY0" fmla="*/ 0 h 2579688"/>
              <a:gd name="connsiteX1" fmla="*/ 2668961 w 2668961"/>
              <a:gd name="connsiteY1" fmla="*/ 0 h 2579688"/>
              <a:gd name="connsiteX2" fmla="*/ 2668961 w 2668961"/>
              <a:gd name="connsiteY2" fmla="*/ 2579688 h 2579688"/>
              <a:gd name="connsiteX3" fmla="*/ 790631 w 2668961"/>
              <a:gd name="connsiteY3" fmla="*/ 2579688 h 2579688"/>
              <a:gd name="connsiteX4" fmla="*/ 790631 w 2668961"/>
              <a:gd name="connsiteY4" fmla="*/ 2549067 h 2579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68961" h="2579688">
                <a:moveTo>
                  <a:pt x="0" y="0"/>
                </a:moveTo>
                <a:lnTo>
                  <a:pt x="2668961" y="0"/>
                </a:lnTo>
                <a:lnTo>
                  <a:pt x="2668961" y="2579688"/>
                </a:lnTo>
                <a:lnTo>
                  <a:pt x="790631" y="2579688"/>
                </a:lnTo>
                <a:lnTo>
                  <a:pt x="790631" y="2549067"/>
                </a:lnTo>
                <a:close/>
              </a:path>
            </a:pathLst>
          </a:custGeom>
          <a:solidFill>
            <a:schemeClr val="accent6"/>
          </a:solidFill>
        </p:spPr>
        <p:txBody>
          <a:bodyPr wrap="square">
            <a:noAutofit/>
          </a:bodyPr>
          <a:lstStyle>
            <a:lvl1pPr marL="1350" indent="0" algn="l">
              <a:buFontTx/>
              <a:buNone/>
              <a:defRPr sz="1000"/>
            </a:lvl1pPr>
          </a:lstStyle>
          <a:p>
            <a:r>
              <a:rPr lang="de-DE"/>
              <a:t>Bild durch Klicken auf Symbol hinzufügen</a:t>
            </a:r>
          </a:p>
        </p:txBody>
      </p:sp>
      <p:sp>
        <p:nvSpPr>
          <p:cNvPr id="2" name="Titel 1">
            <a:extLst>
              <a:ext uri="{FF2B5EF4-FFF2-40B4-BE49-F238E27FC236}">
                <a16:creationId xmlns:a16="http://schemas.microsoft.com/office/drawing/2014/main" id="{301A428C-CD9D-66C5-6ABE-D74391C99634}"/>
              </a:ext>
            </a:extLst>
          </p:cNvPr>
          <p:cNvSpPr>
            <a:spLocks noGrp="1"/>
          </p:cNvSpPr>
          <p:nvPr>
            <p:ph type="title" hasCustomPrompt="1"/>
          </p:nvPr>
        </p:nvSpPr>
        <p:spPr>
          <a:xfrm>
            <a:off x="6454140" y="1166813"/>
            <a:ext cx="2439035" cy="1196290"/>
          </a:xfrm>
        </p:spPr>
        <p:txBody>
          <a:bodyPr/>
          <a:lstStyle>
            <a:lvl1pPr>
              <a:defRPr/>
            </a:lvl1pPr>
          </a:lstStyle>
          <a:p>
            <a:r>
              <a:rPr lang="de-DE" dirty="0"/>
              <a:t>Mastertitel-format bearbeiten</a:t>
            </a:r>
          </a:p>
        </p:txBody>
      </p:sp>
      <p:sp>
        <p:nvSpPr>
          <p:cNvPr id="29" name="Bildplatzhalter 28">
            <a:extLst>
              <a:ext uri="{FF2B5EF4-FFF2-40B4-BE49-F238E27FC236}">
                <a16:creationId xmlns:a16="http://schemas.microsoft.com/office/drawing/2014/main" id="{7971DC9F-EC18-BE73-CF1B-136969688230}"/>
              </a:ext>
            </a:extLst>
          </p:cNvPr>
          <p:cNvSpPr>
            <a:spLocks noGrp="1"/>
          </p:cNvSpPr>
          <p:nvPr>
            <p:ph type="pic" sz="quarter" idx="13"/>
          </p:nvPr>
        </p:nvSpPr>
        <p:spPr>
          <a:xfrm>
            <a:off x="2702994" y="0"/>
            <a:ext cx="3465396" cy="2571750"/>
          </a:xfrm>
          <a:custGeom>
            <a:avLst/>
            <a:gdLst>
              <a:gd name="connsiteX0" fmla="*/ 0 w 3465396"/>
              <a:gd name="connsiteY0" fmla="*/ 0 h 2571750"/>
              <a:gd name="connsiteX1" fmla="*/ 3465396 w 3465396"/>
              <a:gd name="connsiteY1" fmla="*/ 0 h 2571750"/>
              <a:gd name="connsiteX2" fmla="*/ 3465396 w 3465396"/>
              <a:gd name="connsiteY2" fmla="*/ 2571750 h 2571750"/>
              <a:gd name="connsiteX3" fmla="*/ 797666 w 346539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3465396" h="2571750">
                <a:moveTo>
                  <a:pt x="0" y="0"/>
                </a:moveTo>
                <a:lnTo>
                  <a:pt x="3465396" y="0"/>
                </a:lnTo>
                <a:lnTo>
                  <a:pt x="3465396" y="2571750"/>
                </a:lnTo>
                <a:lnTo>
                  <a:pt x="797666" y="2571750"/>
                </a:lnTo>
                <a:close/>
              </a:path>
            </a:pathLst>
          </a:custGeom>
          <a:solidFill>
            <a:schemeClr val="accent6"/>
          </a:solidFill>
        </p:spPr>
        <p:txBody>
          <a:bodyPr wrap="square">
            <a:noAutofit/>
          </a:bodyPr>
          <a:lstStyle>
            <a:lvl1pPr marL="1350" indent="0">
              <a:buFontTx/>
              <a:buNone/>
              <a:defRPr sz="1000"/>
            </a:lvl1pPr>
          </a:lstStyle>
          <a:p>
            <a:r>
              <a:rPr lang="de-DE"/>
              <a:t>Bild durch Klicken auf Symbol hinzufügen</a:t>
            </a:r>
          </a:p>
        </p:txBody>
      </p:sp>
      <p:sp>
        <p:nvSpPr>
          <p:cNvPr id="35" name="Textplatzhalter 34">
            <a:extLst>
              <a:ext uri="{FF2B5EF4-FFF2-40B4-BE49-F238E27FC236}">
                <a16:creationId xmlns:a16="http://schemas.microsoft.com/office/drawing/2014/main" id="{EF8D038D-D70D-1862-4022-D66AC8575AF1}"/>
              </a:ext>
            </a:extLst>
          </p:cNvPr>
          <p:cNvSpPr>
            <a:spLocks noGrp="1"/>
          </p:cNvSpPr>
          <p:nvPr>
            <p:ph type="body" sz="quarter" idx="14"/>
          </p:nvPr>
        </p:nvSpPr>
        <p:spPr>
          <a:xfrm>
            <a:off x="6454775" y="2499360"/>
            <a:ext cx="2438400" cy="205200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1882868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ildkollage einzel">
    <p:spTree>
      <p:nvGrpSpPr>
        <p:cNvPr id="1" name=""/>
        <p:cNvGrpSpPr/>
        <p:nvPr/>
      </p:nvGrpSpPr>
      <p:grpSpPr>
        <a:xfrm>
          <a:off x="0" y="0"/>
          <a:ext cx="0" cy="0"/>
          <a:chOff x="0" y="0"/>
          <a:chExt cx="0" cy="0"/>
        </a:xfrm>
      </p:grpSpPr>
      <p:sp>
        <p:nvSpPr>
          <p:cNvPr id="4" name="Bildplatzhalter 3">
            <a:extLst>
              <a:ext uri="{FF2B5EF4-FFF2-40B4-BE49-F238E27FC236}">
                <a16:creationId xmlns:a16="http://schemas.microsoft.com/office/drawing/2014/main" id="{D88E5EC9-76B1-6372-E2C7-098B901F4C4F}"/>
              </a:ext>
            </a:extLst>
          </p:cNvPr>
          <p:cNvSpPr>
            <a:spLocks noGrp="1"/>
          </p:cNvSpPr>
          <p:nvPr>
            <p:ph type="pic" sz="quarter" idx="12"/>
          </p:nvPr>
        </p:nvSpPr>
        <p:spPr>
          <a:xfrm>
            <a:off x="-6096" y="-4763"/>
            <a:ext cx="4242816" cy="5153026"/>
          </a:xfrm>
          <a:custGeom>
            <a:avLst/>
            <a:gdLst>
              <a:gd name="connsiteX0" fmla="*/ 0 w 4242816"/>
              <a:gd name="connsiteY0" fmla="*/ 0 h 5153026"/>
              <a:gd name="connsiteX1" fmla="*/ 1110679 w 4242816"/>
              <a:gd name="connsiteY1" fmla="*/ 0 h 5153026"/>
              <a:gd name="connsiteX2" fmla="*/ 1110679 w 4242816"/>
              <a:gd name="connsiteY2" fmla="*/ 794 h 5153026"/>
              <a:gd name="connsiteX3" fmla="*/ 2654519 w 4242816"/>
              <a:gd name="connsiteY3" fmla="*/ 794 h 5153026"/>
              <a:gd name="connsiteX4" fmla="*/ 4242816 w 4242816"/>
              <a:gd name="connsiteY4" fmla="*/ 5121611 h 5153026"/>
              <a:gd name="connsiteX5" fmla="*/ 4242816 w 4242816"/>
              <a:gd name="connsiteY5" fmla="*/ 5152232 h 5153026"/>
              <a:gd name="connsiteX6" fmla="*/ 1110679 w 4242816"/>
              <a:gd name="connsiteY6" fmla="*/ 5152232 h 5153026"/>
              <a:gd name="connsiteX7" fmla="*/ 1110679 w 4242816"/>
              <a:gd name="connsiteY7" fmla="*/ 5153026 h 5153026"/>
              <a:gd name="connsiteX8" fmla="*/ 0 w 4242816"/>
              <a:gd name="connsiteY8" fmla="*/ 5153026 h 5153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42816" h="5153026">
                <a:moveTo>
                  <a:pt x="0" y="0"/>
                </a:moveTo>
                <a:lnTo>
                  <a:pt x="1110679" y="0"/>
                </a:lnTo>
                <a:lnTo>
                  <a:pt x="1110679" y="794"/>
                </a:lnTo>
                <a:lnTo>
                  <a:pt x="2654519" y="794"/>
                </a:lnTo>
                <a:lnTo>
                  <a:pt x="4242816" y="5121611"/>
                </a:lnTo>
                <a:lnTo>
                  <a:pt x="4242816" y="5152232"/>
                </a:lnTo>
                <a:lnTo>
                  <a:pt x="1110679" y="5152232"/>
                </a:lnTo>
                <a:lnTo>
                  <a:pt x="1110679" y="5153026"/>
                </a:lnTo>
                <a:lnTo>
                  <a:pt x="0" y="5153026"/>
                </a:lnTo>
                <a:close/>
              </a:path>
            </a:pathLst>
          </a:custGeom>
          <a:solidFill>
            <a:schemeClr val="accent6"/>
          </a:solidFill>
        </p:spPr>
        <p:txBody>
          <a:bodyPr wrap="square">
            <a:noAutofit/>
          </a:bodyPr>
          <a:lstStyle>
            <a:lvl1pPr marL="1350" indent="0">
              <a:buFontTx/>
              <a:buNone/>
              <a:defRPr sz="1000"/>
            </a:lvl1pPr>
          </a:lstStyle>
          <a:p>
            <a:r>
              <a:rPr lang="de-DE"/>
              <a:t>Bild durch Klicken auf Symbol hinzufügen</a:t>
            </a:r>
            <a:endParaRPr lang="de-DE" dirty="0"/>
          </a:p>
        </p:txBody>
      </p:sp>
      <p:sp>
        <p:nvSpPr>
          <p:cNvPr id="24" name="Bildplatzhalter 23">
            <a:extLst>
              <a:ext uri="{FF2B5EF4-FFF2-40B4-BE49-F238E27FC236}">
                <a16:creationId xmlns:a16="http://schemas.microsoft.com/office/drawing/2014/main" id="{676ADFD9-1A4B-A6F5-230B-579876DCAC7D}"/>
              </a:ext>
            </a:extLst>
          </p:cNvPr>
          <p:cNvSpPr>
            <a:spLocks noGrp="1"/>
          </p:cNvSpPr>
          <p:nvPr>
            <p:ph type="pic" sz="quarter" idx="10"/>
          </p:nvPr>
        </p:nvSpPr>
        <p:spPr>
          <a:xfrm>
            <a:off x="3499429" y="2571750"/>
            <a:ext cx="2668961" cy="2579688"/>
          </a:xfrm>
          <a:custGeom>
            <a:avLst/>
            <a:gdLst>
              <a:gd name="connsiteX0" fmla="*/ 0 w 2668961"/>
              <a:gd name="connsiteY0" fmla="*/ 0 h 2579688"/>
              <a:gd name="connsiteX1" fmla="*/ 2668961 w 2668961"/>
              <a:gd name="connsiteY1" fmla="*/ 0 h 2579688"/>
              <a:gd name="connsiteX2" fmla="*/ 2668961 w 2668961"/>
              <a:gd name="connsiteY2" fmla="*/ 2579688 h 2579688"/>
              <a:gd name="connsiteX3" fmla="*/ 790631 w 2668961"/>
              <a:gd name="connsiteY3" fmla="*/ 2579688 h 2579688"/>
              <a:gd name="connsiteX4" fmla="*/ 790631 w 2668961"/>
              <a:gd name="connsiteY4" fmla="*/ 2549067 h 2579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68961" h="2579688">
                <a:moveTo>
                  <a:pt x="0" y="0"/>
                </a:moveTo>
                <a:lnTo>
                  <a:pt x="2668961" y="0"/>
                </a:lnTo>
                <a:lnTo>
                  <a:pt x="2668961" y="2579688"/>
                </a:lnTo>
                <a:lnTo>
                  <a:pt x="790631" y="2579688"/>
                </a:lnTo>
                <a:lnTo>
                  <a:pt x="790631" y="2549067"/>
                </a:lnTo>
                <a:close/>
              </a:path>
            </a:pathLst>
          </a:custGeom>
          <a:solidFill>
            <a:schemeClr val="accent6"/>
          </a:solidFill>
        </p:spPr>
        <p:txBody>
          <a:bodyPr wrap="square">
            <a:noAutofit/>
          </a:bodyPr>
          <a:lstStyle>
            <a:lvl1pPr marL="1350" indent="0" algn="l">
              <a:buFontTx/>
              <a:buNone/>
              <a:defRPr sz="1000"/>
            </a:lvl1pPr>
          </a:lstStyle>
          <a:p>
            <a:r>
              <a:rPr lang="de-DE"/>
              <a:t>Bild durch Klicken auf Symbol hinzufügen</a:t>
            </a:r>
          </a:p>
        </p:txBody>
      </p:sp>
      <p:sp>
        <p:nvSpPr>
          <p:cNvPr id="2" name="Titel 1">
            <a:extLst>
              <a:ext uri="{FF2B5EF4-FFF2-40B4-BE49-F238E27FC236}">
                <a16:creationId xmlns:a16="http://schemas.microsoft.com/office/drawing/2014/main" id="{301A428C-CD9D-66C5-6ABE-D74391C99634}"/>
              </a:ext>
            </a:extLst>
          </p:cNvPr>
          <p:cNvSpPr>
            <a:spLocks noGrp="1"/>
          </p:cNvSpPr>
          <p:nvPr>
            <p:ph type="title" hasCustomPrompt="1"/>
          </p:nvPr>
        </p:nvSpPr>
        <p:spPr>
          <a:xfrm>
            <a:off x="6454140" y="1166813"/>
            <a:ext cx="2439035" cy="1196290"/>
          </a:xfrm>
        </p:spPr>
        <p:txBody>
          <a:bodyPr/>
          <a:lstStyle>
            <a:lvl1pPr>
              <a:defRPr/>
            </a:lvl1pPr>
          </a:lstStyle>
          <a:p>
            <a:r>
              <a:rPr lang="de-DE" dirty="0"/>
              <a:t>Mastertitel-format bearbeiten</a:t>
            </a:r>
          </a:p>
        </p:txBody>
      </p:sp>
      <p:sp>
        <p:nvSpPr>
          <p:cNvPr id="6" name="Bildplatzhalter 5">
            <a:extLst>
              <a:ext uri="{FF2B5EF4-FFF2-40B4-BE49-F238E27FC236}">
                <a16:creationId xmlns:a16="http://schemas.microsoft.com/office/drawing/2014/main" id="{6C5AA969-F422-CC1D-507C-37C0DF51C1E1}"/>
              </a:ext>
            </a:extLst>
          </p:cNvPr>
          <p:cNvSpPr>
            <a:spLocks noGrp="1"/>
          </p:cNvSpPr>
          <p:nvPr>
            <p:ph type="pic" sz="quarter" idx="13"/>
          </p:nvPr>
        </p:nvSpPr>
        <p:spPr>
          <a:xfrm>
            <a:off x="2704084" y="-6096"/>
            <a:ext cx="3464306" cy="2529078"/>
          </a:xfrm>
          <a:custGeom>
            <a:avLst/>
            <a:gdLst>
              <a:gd name="connsiteX0" fmla="*/ 0 w 3464306"/>
              <a:gd name="connsiteY0" fmla="*/ 0 h 2529078"/>
              <a:gd name="connsiteX1" fmla="*/ 3464306 w 3464306"/>
              <a:gd name="connsiteY1" fmla="*/ 0 h 2529078"/>
              <a:gd name="connsiteX2" fmla="*/ 3464306 w 3464306"/>
              <a:gd name="connsiteY2" fmla="*/ 2529078 h 2529078"/>
              <a:gd name="connsiteX3" fmla="*/ 787191 w 3464306"/>
              <a:gd name="connsiteY3" fmla="*/ 2529078 h 2529078"/>
            </a:gdLst>
            <a:ahLst/>
            <a:cxnLst>
              <a:cxn ang="0">
                <a:pos x="connsiteX0" y="connsiteY0"/>
              </a:cxn>
              <a:cxn ang="0">
                <a:pos x="connsiteX1" y="connsiteY1"/>
              </a:cxn>
              <a:cxn ang="0">
                <a:pos x="connsiteX2" y="connsiteY2"/>
              </a:cxn>
              <a:cxn ang="0">
                <a:pos x="connsiteX3" y="connsiteY3"/>
              </a:cxn>
            </a:cxnLst>
            <a:rect l="l" t="t" r="r" b="b"/>
            <a:pathLst>
              <a:path w="3464306" h="2529078">
                <a:moveTo>
                  <a:pt x="0" y="0"/>
                </a:moveTo>
                <a:lnTo>
                  <a:pt x="3464306" y="0"/>
                </a:lnTo>
                <a:lnTo>
                  <a:pt x="3464306" y="2529078"/>
                </a:lnTo>
                <a:lnTo>
                  <a:pt x="787191" y="2529078"/>
                </a:lnTo>
                <a:close/>
              </a:path>
            </a:pathLst>
          </a:custGeom>
          <a:solidFill>
            <a:schemeClr val="accent6"/>
          </a:solidFill>
        </p:spPr>
        <p:txBody>
          <a:bodyPr wrap="square">
            <a:noAutofit/>
          </a:bodyPr>
          <a:lstStyle>
            <a:lvl1pPr marL="1350" indent="0">
              <a:buFontTx/>
              <a:buNone/>
              <a:defRPr sz="1000"/>
            </a:lvl1pPr>
          </a:lstStyle>
          <a:p>
            <a:r>
              <a:rPr lang="de-DE"/>
              <a:t>Bild durch Klicken auf Symbol hinzufügen</a:t>
            </a:r>
          </a:p>
        </p:txBody>
      </p:sp>
      <p:sp>
        <p:nvSpPr>
          <p:cNvPr id="35" name="Textplatzhalter 34">
            <a:extLst>
              <a:ext uri="{FF2B5EF4-FFF2-40B4-BE49-F238E27FC236}">
                <a16:creationId xmlns:a16="http://schemas.microsoft.com/office/drawing/2014/main" id="{EF8D038D-D70D-1862-4022-D66AC8575AF1}"/>
              </a:ext>
            </a:extLst>
          </p:cNvPr>
          <p:cNvSpPr>
            <a:spLocks noGrp="1"/>
          </p:cNvSpPr>
          <p:nvPr>
            <p:ph type="body" sz="quarter" idx="14"/>
          </p:nvPr>
        </p:nvSpPr>
        <p:spPr>
          <a:xfrm>
            <a:off x="6454775" y="2499360"/>
            <a:ext cx="2438400" cy="205200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22728826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 und Inhalt + Text klein">
    <p:spTree>
      <p:nvGrpSpPr>
        <p:cNvPr id="1" name=""/>
        <p:cNvGrpSpPr/>
        <p:nvPr/>
      </p:nvGrpSpPr>
      <p:grpSpPr>
        <a:xfrm>
          <a:off x="0" y="0"/>
          <a:ext cx="0" cy="0"/>
          <a:chOff x="0" y="0"/>
          <a:chExt cx="0" cy="0"/>
        </a:xfrm>
      </p:grpSpPr>
      <p:sp>
        <p:nvSpPr>
          <p:cNvPr id="13" name="Textfeld 12"/>
          <p:cNvSpPr txBox="1"/>
          <p:nvPr userDrawn="1"/>
        </p:nvSpPr>
        <p:spPr>
          <a:xfrm rot="16200000">
            <a:off x="8819954" y="1841806"/>
            <a:ext cx="512961" cy="76944"/>
          </a:xfrm>
          <a:prstGeom prst="rect">
            <a:avLst/>
          </a:prstGeom>
          <a:noFill/>
        </p:spPr>
        <p:txBody>
          <a:bodyPr wrap="none" lIns="0" tIns="0" rIns="0" bIns="0" rtlCol="0">
            <a:spAutoFit/>
          </a:bodyPr>
          <a:lstStyle/>
          <a:p>
            <a:pPr algn="l"/>
            <a:r>
              <a:rPr lang="de-DE" sz="500" dirty="0">
                <a:solidFill>
                  <a:schemeClr val="bg1"/>
                </a:solidFill>
                <a:latin typeface="Meta IGM" panose="02000503040000020004" pitchFamily="2" charset="0"/>
              </a:rPr>
              <a:t>Foto: Reiner</a:t>
            </a:r>
            <a:r>
              <a:rPr lang="de-DE" sz="500" baseline="0" dirty="0">
                <a:solidFill>
                  <a:schemeClr val="bg1"/>
                </a:solidFill>
                <a:latin typeface="Meta IGM" panose="02000503040000020004" pitchFamily="2" charset="0"/>
              </a:rPr>
              <a:t> Kunze</a:t>
            </a:r>
            <a:endParaRPr lang="de-DE" sz="500" dirty="0">
              <a:solidFill>
                <a:schemeClr val="bg1"/>
              </a:solidFill>
              <a:latin typeface="Meta IGM" panose="02000503040000020004" pitchFamily="2" charset="0"/>
            </a:endParaRPr>
          </a:p>
        </p:txBody>
      </p:sp>
      <p:sp>
        <p:nvSpPr>
          <p:cNvPr id="9" name="Inhaltsplatzhalter 8">
            <a:extLst>
              <a:ext uri="{FF2B5EF4-FFF2-40B4-BE49-F238E27FC236}">
                <a16:creationId xmlns:a16="http://schemas.microsoft.com/office/drawing/2014/main" id="{1A672688-FB47-0CD9-4E09-7CC307418E06}"/>
              </a:ext>
            </a:extLst>
          </p:cNvPr>
          <p:cNvSpPr>
            <a:spLocks noGrp="1"/>
          </p:cNvSpPr>
          <p:nvPr>
            <p:ph sz="quarter" idx="10"/>
          </p:nvPr>
        </p:nvSpPr>
        <p:spPr>
          <a:xfrm>
            <a:off x="250824" y="1166813"/>
            <a:ext cx="6445251" cy="3384550"/>
          </a:xfrm>
        </p:spPr>
        <p:txBody>
          <a:bodyPr/>
          <a:lstStyle/>
          <a:p>
            <a:pPr lvl="0"/>
            <a:r>
              <a:rPr lang="de-DE"/>
              <a:t>Mastertextformat bearbeiten</a:t>
            </a:r>
          </a:p>
        </p:txBody>
      </p:sp>
      <p:sp>
        <p:nvSpPr>
          <p:cNvPr id="12" name="Titel 11">
            <a:extLst>
              <a:ext uri="{FF2B5EF4-FFF2-40B4-BE49-F238E27FC236}">
                <a16:creationId xmlns:a16="http://schemas.microsoft.com/office/drawing/2014/main" id="{CFFA4592-E207-4F73-7555-362305BB0CDF}"/>
              </a:ext>
            </a:extLst>
          </p:cNvPr>
          <p:cNvSpPr>
            <a:spLocks noGrp="1"/>
          </p:cNvSpPr>
          <p:nvPr>
            <p:ph type="title"/>
          </p:nvPr>
        </p:nvSpPr>
        <p:spPr/>
        <p:txBody>
          <a:bodyPr/>
          <a:lstStyle/>
          <a:p>
            <a:r>
              <a:rPr lang="de-DE"/>
              <a:t>Mastertitelformat bearbeiten</a:t>
            </a:r>
          </a:p>
        </p:txBody>
      </p:sp>
      <p:sp>
        <p:nvSpPr>
          <p:cNvPr id="2" name="Inhaltsplatzhalter 8">
            <a:extLst>
              <a:ext uri="{FF2B5EF4-FFF2-40B4-BE49-F238E27FC236}">
                <a16:creationId xmlns:a16="http://schemas.microsoft.com/office/drawing/2014/main" id="{1BB657C5-1C9B-4D3A-DF27-6818624426FD}"/>
              </a:ext>
            </a:extLst>
          </p:cNvPr>
          <p:cNvSpPr>
            <a:spLocks noGrp="1"/>
          </p:cNvSpPr>
          <p:nvPr>
            <p:ph sz="quarter" idx="11" hasCustomPrompt="1"/>
          </p:nvPr>
        </p:nvSpPr>
        <p:spPr>
          <a:xfrm>
            <a:off x="6877050" y="1166813"/>
            <a:ext cx="2016123" cy="3384550"/>
          </a:xfrm>
        </p:spPr>
        <p:txBody>
          <a:bodyPr/>
          <a:lstStyle>
            <a:lvl1pPr>
              <a:defRPr sz="1200"/>
            </a:lvl1pPr>
            <a:lvl2pPr marL="180975" indent="-180975">
              <a:defRPr sz="1200"/>
            </a:lvl2pPr>
            <a:lvl3pPr marL="357188" indent="-176213">
              <a:defRPr sz="1200"/>
            </a:lvl3pPr>
            <a:lvl4pPr marL="538163" indent="-180975">
              <a:defRPr sz="1200"/>
            </a:lvl4pPr>
            <a:lvl5pPr>
              <a:defRPr sz="1200"/>
            </a:lvl5pPr>
          </a:lstStyle>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653264407"/>
      </p:ext>
    </p:extLst>
  </p:cSld>
  <p:clrMapOvr>
    <a:masterClrMapping/>
  </p:clrMapOvr>
  <p:extLst>
    <p:ext uri="{DCECCB84-F9BA-43D5-87BE-67443E8EF086}">
      <p15:sldGuideLst xmlns:p15="http://schemas.microsoft.com/office/powerpoint/2012/main">
        <p15:guide id="1" pos="4218" userDrawn="1">
          <p15:clr>
            <a:srgbClr val="FBAE40"/>
          </p15:clr>
        </p15:guide>
        <p15:guide id="2" pos="4332"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etzte Seite">
    <p:spTree>
      <p:nvGrpSpPr>
        <p:cNvPr id="1" name=""/>
        <p:cNvGrpSpPr/>
        <p:nvPr/>
      </p:nvGrpSpPr>
      <p:grpSpPr>
        <a:xfrm>
          <a:off x="0" y="0"/>
          <a:ext cx="0" cy="0"/>
          <a:chOff x="0" y="0"/>
          <a:chExt cx="0" cy="0"/>
        </a:xfrm>
      </p:grpSpPr>
      <p:sp>
        <p:nvSpPr>
          <p:cNvPr id="24" name="Bildplatzhalter 23">
            <a:extLst>
              <a:ext uri="{FF2B5EF4-FFF2-40B4-BE49-F238E27FC236}">
                <a16:creationId xmlns:a16="http://schemas.microsoft.com/office/drawing/2014/main" id="{C15BC32D-806E-B3FE-6750-872360B06768}"/>
              </a:ext>
            </a:extLst>
          </p:cNvPr>
          <p:cNvSpPr>
            <a:spLocks noGrp="1"/>
          </p:cNvSpPr>
          <p:nvPr>
            <p:ph type="pic" sz="quarter" idx="17"/>
          </p:nvPr>
        </p:nvSpPr>
        <p:spPr>
          <a:xfrm>
            <a:off x="3097213" y="-6350"/>
            <a:ext cx="6046787" cy="5156200"/>
          </a:xfrm>
          <a:custGeom>
            <a:avLst/>
            <a:gdLst>
              <a:gd name="connsiteX0" fmla="*/ 0 w 6034087"/>
              <a:gd name="connsiteY0" fmla="*/ 0 h 5156200"/>
              <a:gd name="connsiteX1" fmla="*/ 6034087 w 6034087"/>
              <a:gd name="connsiteY1" fmla="*/ 0 h 5156200"/>
              <a:gd name="connsiteX2" fmla="*/ 6034087 w 6034087"/>
              <a:gd name="connsiteY2" fmla="*/ 5156200 h 5156200"/>
              <a:gd name="connsiteX3" fmla="*/ 2495480 w 6034087"/>
              <a:gd name="connsiteY3" fmla="*/ 5156200 h 5156200"/>
              <a:gd name="connsiteX4" fmla="*/ 0 w 6034087"/>
              <a:gd name="connsiteY4" fmla="*/ 10703 h 5156200"/>
              <a:gd name="connsiteX0" fmla="*/ 0 w 6034087"/>
              <a:gd name="connsiteY0" fmla="*/ 10703 h 5156200"/>
              <a:gd name="connsiteX1" fmla="*/ 6034087 w 6034087"/>
              <a:gd name="connsiteY1" fmla="*/ 0 h 5156200"/>
              <a:gd name="connsiteX2" fmla="*/ 6034087 w 6034087"/>
              <a:gd name="connsiteY2" fmla="*/ 5156200 h 5156200"/>
              <a:gd name="connsiteX3" fmla="*/ 2495480 w 6034087"/>
              <a:gd name="connsiteY3" fmla="*/ 5156200 h 5156200"/>
              <a:gd name="connsiteX4" fmla="*/ 0 w 6034087"/>
              <a:gd name="connsiteY4" fmla="*/ 10703 h 5156200"/>
              <a:gd name="connsiteX0" fmla="*/ 0 w 6046787"/>
              <a:gd name="connsiteY0" fmla="*/ 5623 h 5156200"/>
              <a:gd name="connsiteX1" fmla="*/ 6046787 w 6046787"/>
              <a:gd name="connsiteY1" fmla="*/ 0 h 5156200"/>
              <a:gd name="connsiteX2" fmla="*/ 6046787 w 6046787"/>
              <a:gd name="connsiteY2" fmla="*/ 5156200 h 5156200"/>
              <a:gd name="connsiteX3" fmla="*/ 2508180 w 6046787"/>
              <a:gd name="connsiteY3" fmla="*/ 5156200 h 5156200"/>
              <a:gd name="connsiteX4" fmla="*/ 0 w 6046787"/>
              <a:gd name="connsiteY4" fmla="*/ 5623 h 515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46787" h="5156200">
                <a:moveTo>
                  <a:pt x="0" y="5623"/>
                </a:moveTo>
                <a:lnTo>
                  <a:pt x="6046787" y="0"/>
                </a:lnTo>
                <a:lnTo>
                  <a:pt x="6046787" y="5156200"/>
                </a:lnTo>
                <a:lnTo>
                  <a:pt x="2508180" y="5156200"/>
                </a:lnTo>
                <a:lnTo>
                  <a:pt x="0" y="5623"/>
                </a:lnTo>
                <a:close/>
              </a:path>
            </a:pathLst>
          </a:custGeom>
          <a:solidFill>
            <a:schemeClr val="accent6"/>
          </a:solidFill>
        </p:spPr>
        <p:txBody>
          <a:bodyPr wrap="square">
            <a:noAutofit/>
          </a:bodyPr>
          <a:lstStyle>
            <a:lvl1pPr marL="1350" indent="0">
              <a:buFontTx/>
              <a:buNone/>
              <a:defRPr sz="1000"/>
            </a:lvl1pPr>
          </a:lstStyle>
          <a:p>
            <a:r>
              <a:rPr lang="de-DE"/>
              <a:t>Bild durch Klicken auf Symbol hinzufügen</a:t>
            </a:r>
            <a:endParaRPr lang="de-DE" dirty="0"/>
          </a:p>
        </p:txBody>
      </p:sp>
      <p:sp>
        <p:nvSpPr>
          <p:cNvPr id="26" name="Freihandform: Form 25">
            <a:extLst>
              <a:ext uri="{FF2B5EF4-FFF2-40B4-BE49-F238E27FC236}">
                <a16:creationId xmlns:a16="http://schemas.microsoft.com/office/drawing/2014/main" id="{AA45C916-0A42-8089-DEFA-910FEC2785E0}"/>
              </a:ext>
            </a:extLst>
          </p:cNvPr>
          <p:cNvSpPr/>
          <p:nvPr userDrawn="1"/>
        </p:nvSpPr>
        <p:spPr>
          <a:xfrm>
            <a:off x="-5024" y="0"/>
            <a:ext cx="5620221" cy="5155692"/>
          </a:xfrm>
          <a:custGeom>
            <a:avLst/>
            <a:gdLst>
              <a:gd name="connsiteX0" fmla="*/ 0 w 5605147"/>
              <a:gd name="connsiteY0" fmla="*/ 0 h 5155692"/>
              <a:gd name="connsiteX1" fmla="*/ 3109913 w 5605147"/>
              <a:gd name="connsiteY1" fmla="*/ 0 h 5155692"/>
              <a:gd name="connsiteX2" fmla="*/ 3109913 w 5605147"/>
              <a:gd name="connsiteY2" fmla="*/ 10703 h 5155692"/>
              <a:gd name="connsiteX3" fmla="*/ 5605147 w 5605147"/>
              <a:gd name="connsiteY3" fmla="*/ 5155692 h 5155692"/>
              <a:gd name="connsiteX4" fmla="*/ 0 w 5605147"/>
              <a:gd name="connsiteY4" fmla="*/ 5155692 h 51556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147" h="5155692">
                <a:moveTo>
                  <a:pt x="0" y="0"/>
                </a:moveTo>
                <a:lnTo>
                  <a:pt x="3109913" y="0"/>
                </a:lnTo>
                <a:lnTo>
                  <a:pt x="3109913" y="10703"/>
                </a:lnTo>
                <a:lnTo>
                  <a:pt x="5605147" y="5155692"/>
                </a:lnTo>
                <a:lnTo>
                  <a:pt x="0" y="5155692"/>
                </a:lnTo>
                <a:close/>
              </a:path>
            </a:pathLst>
          </a:custGeom>
          <a:gradFill>
            <a:gsLst>
              <a:gs pos="0">
                <a:schemeClr val="accent1"/>
              </a:gs>
              <a:gs pos="63600">
                <a:schemeClr val="tx1"/>
              </a:gs>
              <a:gs pos="100000">
                <a:schemeClr val="accent2"/>
              </a:gs>
            </a:gsLst>
            <a:lin ang="2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graphicFrame>
        <p:nvGraphicFramePr>
          <p:cNvPr id="11" name="think-cell data - do not delete" hidden="1">
            <a:extLst>
              <a:ext uri="{FF2B5EF4-FFF2-40B4-BE49-F238E27FC236}">
                <a16:creationId xmlns:a16="http://schemas.microsoft.com/office/drawing/2014/main" id="{B92E059F-43BC-DF27-55CD-3C5DFA976689}"/>
              </a:ext>
            </a:extLst>
          </p:cNvPr>
          <p:cNvGraphicFramePr>
            <a:graphicFrameLocks noChangeAspect="1"/>
          </p:cNvGraphicFramePr>
          <p:nvPr userDrawn="1">
            <p:custDataLst>
              <p:tags r:id="rId1"/>
            </p:custDataLst>
            <p:extLst>
              <p:ext uri="{D42A27DB-BD31-4B8C-83A1-F6EECF244321}">
                <p14:modId xmlns:p14="http://schemas.microsoft.com/office/powerpoint/2010/main" val="1833893256"/>
              </p:ext>
            </p:ext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1" name="think-cell data - do not delete" hidden="1">
                        <a:extLst>
                          <a:ext uri="{FF2B5EF4-FFF2-40B4-BE49-F238E27FC236}">
                            <a16:creationId xmlns:a16="http://schemas.microsoft.com/office/drawing/2014/main" id="{B92E059F-43BC-DF27-55CD-3C5DFA976689}"/>
                          </a:ext>
                        </a:extLst>
                      </p:cNvPr>
                      <p:cNvPicPr/>
                      <p:nvPr/>
                    </p:nvPicPr>
                    <p:blipFill>
                      <a:blip r:embed="rId4"/>
                      <a:stretch>
                        <a:fillRect/>
                      </a:stretch>
                    </p:blipFill>
                    <p:spPr>
                      <a:xfrm>
                        <a:off x="1191" y="1191"/>
                        <a:ext cx="1191" cy="1191"/>
                      </a:xfrm>
                      <a:prstGeom prst="rect">
                        <a:avLst/>
                      </a:prstGeom>
                    </p:spPr>
                  </p:pic>
                </p:oleObj>
              </mc:Fallback>
            </mc:AlternateContent>
          </a:graphicData>
        </a:graphic>
      </p:graphicFrame>
      <p:sp>
        <p:nvSpPr>
          <p:cNvPr id="9" name="Title 1">
            <a:extLst>
              <a:ext uri="{FF2B5EF4-FFF2-40B4-BE49-F238E27FC236}">
                <a16:creationId xmlns:a16="http://schemas.microsoft.com/office/drawing/2014/main" id="{5ECC6E98-832E-7898-4640-D658FE2BF134}"/>
              </a:ext>
            </a:extLst>
          </p:cNvPr>
          <p:cNvSpPr>
            <a:spLocks noGrp="1"/>
          </p:cNvSpPr>
          <p:nvPr>
            <p:ph type="ctrTitle" hasCustomPrompt="1"/>
          </p:nvPr>
        </p:nvSpPr>
        <p:spPr>
          <a:xfrm>
            <a:off x="250825" y="2580973"/>
            <a:ext cx="3688715" cy="445315"/>
          </a:xfrm>
          <a:prstGeom prst="rect">
            <a:avLst/>
          </a:prstGeom>
        </p:spPr>
        <p:txBody>
          <a:bodyPr anchor="t" anchorCtr="0"/>
          <a:lstStyle>
            <a:lvl1pPr algn="l">
              <a:lnSpc>
                <a:spcPct val="90000"/>
              </a:lnSpc>
              <a:defRPr sz="3200" b="1" i="0" cap="all" spc="200" baseline="0">
                <a:solidFill>
                  <a:schemeClr val="bg1"/>
                </a:solidFill>
                <a:latin typeface="Meta Head IGM Cond Black" panose="02000506030000020004" pitchFamily="2" charset="77"/>
              </a:defRPr>
            </a:lvl1pPr>
          </a:lstStyle>
          <a:p>
            <a:r>
              <a:rPr lang="de-DE" dirty="0"/>
              <a:t>Abschluss</a:t>
            </a:r>
            <a:endParaRPr lang="en-US" dirty="0"/>
          </a:p>
        </p:txBody>
      </p:sp>
      <p:sp>
        <p:nvSpPr>
          <p:cNvPr id="15" name="Textfeld 14">
            <a:extLst>
              <a:ext uri="{FF2B5EF4-FFF2-40B4-BE49-F238E27FC236}">
                <a16:creationId xmlns:a16="http://schemas.microsoft.com/office/drawing/2014/main" id="{5E8DB9DD-F136-3690-22D6-5859809DB3CB}"/>
              </a:ext>
            </a:extLst>
          </p:cNvPr>
          <p:cNvSpPr txBox="1"/>
          <p:nvPr userDrawn="1"/>
        </p:nvSpPr>
        <p:spPr>
          <a:xfrm>
            <a:off x="250825" y="4636168"/>
            <a:ext cx="2784031" cy="153888"/>
          </a:xfrm>
          <a:prstGeom prst="rect">
            <a:avLst/>
          </a:prstGeom>
          <a:noFill/>
        </p:spPr>
        <p:txBody>
          <a:bodyPr wrap="square" lIns="0" tIns="0" rIns="0" bIns="0" rtlCol="0">
            <a:spAutoFit/>
          </a:bodyPr>
          <a:lstStyle/>
          <a:p>
            <a:pPr algn="l"/>
            <a:r>
              <a:rPr lang="de-DE" sz="1000" b="0" i="0" kern="1200" dirty="0">
                <a:solidFill>
                  <a:schemeClr val="bg1"/>
                </a:solidFill>
                <a:effectLst/>
                <a:latin typeface="Meta IGM" panose="02000503040000020004" pitchFamily="2" charset="0"/>
                <a:ea typeface="+mn-ea"/>
                <a:cs typeface="+mn-cs"/>
              </a:rPr>
              <a:t>IG Metall</a:t>
            </a:r>
          </a:p>
        </p:txBody>
      </p:sp>
    </p:spTree>
    <p:extLst>
      <p:ext uri="{BB962C8B-B14F-4D97-AF65-F5344CB8AC3E}">
        <p14:creationId xmlns:p14="http://schemas.microsoft.com/office/powerpoint/2010/main" val="20372028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el und Text mit Bild 3">
    <p:spTree>
      <p:nvGrpSpPr>
        <p:cNvPr id="1" name=""/>
        <p:cNvGrpSpPr/>
        <p:nvPr/>
      </p:nvGrpSpPr>
      <p:grpSpPr>
        <a:xfrm>
          <a:off x="0" y="0"/>
          <a:ext cx="0" cy="0"/>
          <a:chOff x="0" y="0"/>
          <a:chExt cx="0" cy="0"/>
        </a:xfrm>
      </p:grpSpPr>
      <p:graphicFrame>
        <p:nvGraphicFramePr>
          <p:cNvPr id="11" name="think-cell data - do not delete" hidden="1">
            <a:extLst>
              <a:ext uri="{FF2B5EF4-FFF2-40B4-BE49-F238E27FC236}">
                <a16:creationId xmlns:a16="http://schemas.microsoft.com/office/drawing/2014/main" id="{B92E059F-43BC-DF27-55CD-3C5DFA976689}"/>
              </a:ext>
            </a:extLst>
          </p:cNvPr>
          <p:cNvGraphicFramePr>
            <a:graphicFrameLocks noChangeAspect="1"/>
          </p:cNvGraphicFramePr>
          <p:nvPr userDrawn="1">
            <p:custDataLst>
              <p:tags r:id="rId1"/>
            </p:custDataLst>
            <p:extLst>
              <p:ext uri="{D42A27DB-BD31-4B8C-83A1-F6EECF244321}">
                <p14:modId xmlns:p14="http://schemas.microsoft.com/office/powerpoint/2010/main" val="1833893256"/>
              </p:ext>
            </p:ext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1" name="think-cell data - do not delete" hidden="1">
                        <a:extLst>
                          <a:ext uri="{FF2B5EF4-FFF2-40B4-BE49-F238E27FC236}">
                            <a16:creationId xmlns:a16="http://schemas.microsoft.com/office/drawing/2014/main" id="{B92E059F-43BC-DF27-55CD-3C5DFA976689}"/>
                          </a:ext>
                        </a:extLst>
                      </p:cNvPr>
                      <p:cNvPicPr/>
                      <p:nvPr/>
                    </p:nvPicPr>
                    <p:blipFill>
                      <a:blip r:embed="rId4"/>
                      <a:stretch>
                        <a:fillRect/>
                      </a:stretch>
                    </p:blipFill>
                    <p:spPr>
                      <a:xfrm>
                        <a:off x="1191" y="1191"/>
                        <a:ext cx="1191" cy="1191"/>
                      </a:xfrm>
                      <a:prstGeom prst="rect">
                        <a:avLst/>
                      </a:prstGeom>
                    </p:spPr>
                  </p:pic>
                </p:oleObj>
              </mc:Fallback>
            </mc:AlternateContent>
          </a:graphicData>
        </a:graphic>
      </p:graphicFrame>
      <p:pic>
        <p:nvPicPr>
          <p:cNvPr id="16" name="Grafik 15">
            <a:extLst>
              <a:ext uri="{FF2B5EF4-FFF2-40B4-BE49-F238E27FC236}">
                <a16:creationId xmlns:a16="http://schemas.microsoft.com/office/drawing/2014/main" id="{E20DC076-04A8-C97D-A2C7-BEA7F9BAC6AC}"/>
              </a:ext>
            </a:extLst>
          </p:cNvPr>
          <p:cNvPicPr>
            <a:picLocks noChangeAspect="1"/>
          </p:cNvPicPr>
          <p:nvPr userDrawn="1"/>
        </p:nvPicPr>
        <p:blipFill>
          <a:blip r:embed="rId5">
            <a:extLst>
              <a:ext uri="{96DAC541-7B7A-43D3-8B79-37D633B846F1}">
                <asvg:svgBlip xmlns:asvg="http://schemas.microsoft.com/office/drawing/2016/SVG/main" r:embed="rId6"/>
              </a:ext>
            </a:extLst>
          </a:blip>
          <a:srcRect t="21924"/>
          <a:stretch/>
        </p:blipFill>
        <p:spPr bwMode="gray">
          <a:xfrm>
            <a:off x="7139767" y="0"/>
            <a:ext cx="1974533" cy="1541622"/>
          </a:xfrm>
          <a:custGeom>
            <a:avLst/>
            <a:gdLst>
              <a:gd name="connsiteX0" fmla="*/ 0 w 2632710"/>
              <a:gd name="connsiteY0" fmla="*/ 0 h 2066638"/>
              <a:gd name="connsiteX1" fmla="*/ 2632710 w 2632710"/>
              <a:gd name="connsiteY1" fmla="*/ 0 h 2066638"/>
              <a:gd name="connsiteX2" fmla="*/ 2632710 w 2632710"/>
              <a:gd name="connsiteY2" fmla="*/ 2066638 h 2066638"/>
              <a:gd name="connsiteX3" fmla="*/ 0 w 2632710"/>
              <a:gd name="connsiteY3" fmla="*/ 2066638 h 2066638"/>
            </a:gdLst>
            <a:ahLst/>
            <a:cxnLst>
              <a:cxn ang="0">
                <a:pos x="connsiteX0" y="connsiteY0"/>
              </a:cxn>
              <a:cxn ang="0">
                <a:pos x="connsiteX1" y="connsiteY1"/>
              </a:cxn>
              <a:cxn ang="0">
                <a:pos x="connsiteX2" y="connsiteY2"/>
              </a:cxn>
              <a:cxn ang="0">
                <a:pos x="connsiteX3" y="connsiteY3"/>
              </a:cxn>
            </a:cxnLst>
            <a:rect l="l" t="t" r="r" b="b"/>
            <a:pathLst>
              <a:path w="2632710" h="2066638">
                <a:moveTo>
                  <a:pt x="0" y="0"/>
                </a:moveTo>
                <a:lnTo>
                  <a:pt x="2632710" y="0"/>
                </a:lnTo>
                <a:lnTo>
                  <a:pt x="2632710" y="2066638"/>
                </a:lnTo>
                <a:lnTo>
                  <a:pt x="0" y="2066638"/>
                </a:lnTo>
                <a:close/>
              </a:path>
            </a:pathLst>
          </a:custGeom>
        </p:spPr>
      </p:pic>
      <p:sp>
        <p:nvSpPr>
          <p:cNvPr id="5" name="Fußzeilenplatzhalter 4">
            <a:extLst>
              <a:ext uri="{FF2B5EF4-FFF2-40B4-BE49-F238E27FC236}">
                <a16:creationId xmlns:a16="http://schemas.microsoft.com/office/drawing/2014/main" id="{D446595A-0157-ADC4-4C3B-CFB2696508D2}"/>
              </a:ext>
            </a:extLst>
          </p:cNvPr>
          <p:cNvSpPr>
            <a:spLocks noGrp="1"/>
          </p:cNvSpPr>
          <p:nvPr>
            <p:ph type="ftr" sz="quarter" idx="11"/>
          </p:nvPr>
        </p:nvSpPr>
        <p:spPr bwMode="gray">
          <a:xfrm>
            <a:off x="112871" y="4935164"/>
            <a:ext cx="3086100" cy="103874"/>
          </a:xfrm>
          <a:prstGeom prst="rect">
            <a:avLst/>
          </a:prstGeom>
        </p:spPr>
        <p:txBody>
          <a:bodyPr/>
          <a:lstStyle>
            <a:lvl1pPr rtl="0">
              <a:defRPr>
                <a:solidFill>
                  <a:schemeClr val="tx1"/>
                </a:solidFill>
              </a:defRPr>
            </a:lvl1pPr>
          </a:lstStyle>
          <a:p>
            <a:endParaRPr lang="de-DE" dirty="0"/>
          </a:p>
        </p:txBody>
      </p:sp>
      <p:sp>
        <p:nvSpPr>
          <p:cNvPr id="6" name="Foliennummernplatzhalter 5">
            <a:extLst>
              <a:ext uri="{FF2B5EF4-FFF2-40B4-BE49-F238E27FC236}">
                <a16:creationId xmlns:a16="http://schemas.microsoft.com/office/drawing/2014/main" id="{6A9E86D9-A2BD-AA2B-6A13-7F49806DE195}"/>
              </a:ext>
            </a:extLst>
          </p:cNvPr>
          <p:cNvSpPr>
            <a:spLocks noGrp="1"/>
          </p:cNvSpPr>
          <p:nvPr>
            <p:ph type="sldNum" sz="quarter" idx="12"/>
          </p:nvPr>
        </p:nvSpPr>
        <p:spPr bwMode="gray"/>
        <p:txBody>
          <a:bodyPr/>
          <a:lstStyle>
            <a:lvl1pPr rtl="0">
              <a:defRPr>
                <a:solidFill>
                  <a:schemeClr val="tx1"/>
                </a:solidFill>
              </a:defRPr>
            </a:lvl1pPr>
          </a:lstStyle>
          <a:p>
            <a:fld id="{83279180-FC6C-4F9B-8B56-8A0235EFA8A3}" type="slidenum">
              <a:rPr lang="de-DE" smtClean="0"/>
              <a:pPr/>
              <a:t>‹Nr.›</a:t>
            </a:fld>
            <a:endParaRPr lang="de-DE" dirty="0"/>
          </a:p>
        </p:txBody>
      </p:sp>
      <p:sp>
        <p:nvSpPr>
          <p:cNvPr id="13" name="Textplatzhalter 12">
            <a:extLst>
              <a:ext uri="{FF2B5EF4-FFF2-40B4-BE49-F238E27FC236}">
                <a16:creationId xmlns:a16="http://schemas.microsoft.com/office/drawing/2014/main" id="{8F64D7D8-426A-8A1E-FA71-6A7644CB945D}"/>
              </a:ext>
            </a:extLst>
          </p:cNvPr>
          <p:cNvSpPr>
            <a:spLocks noGrp="1"/>
          </p:cNvSpPr>
          <p:nvPr>
            <p:ph type="body" sz="quarter" idx="14" hasCustomPrompt="1"/>
          </p:nvPr>
        </p:nvSpPr>
        <p:spPr bwMode="gray">
          <a:xfrm>
            <a:off x="628650" y="1464469"/>
            <a:ext cx="3687313" cy="415499"/>
          </a:xfrm>
        </p:spPr>
        <p:txBody>
          <a:bodyPr>
            <a:noAutofit/>
          </a:bodyPr>
          <a:lstStyle>
            <a:lvl1pPr rtl="0">
              <a:defRPr sz="2700" cap="none" baseline="0">
                <a:solidFill>
                  <a:schemeClr val="tx2"/>
                </a:solidFill>
                <a:latin typeface="+mn-lt"/>
              </a:defRPr>
            </a:lvl1pPr>
          </a:lstStyle>
          <a:p>
            <a:pPr lvl="0"/>
            <a:r>
              <a:rPr lang="de-DE"/>
              <a:t>Kurze Unterzeile</a:t>
            </a:r>
          </a:p>
        </p:txBody>
      </p:sp>
      <p:sp>
        <p:nvSpPr>
          <p:cNvPr id="20" name="Textplatzhalter 19">
            <a:extLst>
              <a:ext uri="{FF2B5EF4-FFF2-40B4-BE49-F238E27FC236}">
                <a16:creationId xmlns:a16="http://schemas.microsoft.com/office/drawing/2014/main" id="{81EFFCF7-00A9-60AE-4525-0CBE0654226F}"/>
              </a:ext>
            </a:extLst>
          </p:cNvPr>
          <p:cNvSpPr>
            <a:spLocks noGrp="1"/>
          </p:cNvSpPr>
          <p:nvPr>
            <p:ph type="body" sz="quarter" idx="15" hasCustomPrompt="1"/>
          </p:nvPr>
        </p:nvSpPr>
        <p:spPr bwMode="gray">
          <a:xfrm>
            <a:off x="628651" y="2076450"/>
            <a:ext cx="3687313" cy="2169319"/>
          </a:xfrm>
        </p:spPr>
        <p:txBody>
          <a:bodyPr/>
          <a:lstStyle>
            <a:lvl1pPr rtl="0">
              <a:defRPr/>
            </a:lvl1pPr>
            <a:lvl2pPr rtl="0">
              <a:defRPr/>
            </a:lvl2pPr>
            <a:lvl3pPr rtl="0">
              <a:defRPr/>
            </a:lvl3pPr>
            <a:lvl4pPr rtl="0">
              <a:defRPr/>
            </a:lvl4pPr>
          </a:lstStyle>
          <a:p>
            <a:pPr lvl="0"/>
            <a:r>
              <a:rPr lang="de-DE"/>
              <a:t>Text einfügen</a:t>
            </a:r>
          </a:p>
          <a:p>
            <a:pPr lvl="1"/>
            <a:r>
              <a:rPr lang="de-DE"/>
              <a:t>Zweite Ebene</a:t>
            </a:r>
          </a:p>
          <a:p>
            <a:pPr lvl="2"/>
            <a:r>
              <a:rPr lang="de-DE"/>
              <a:t>Dritte Ebene</a:t>
            </a:r>
          </a:p>
          <a:p>
            <a:pPr lvl="3"/>
            <a:r>
              <a:rPr lang="de-DE"/>
              <a:t>Vierte Ebene</a:t>
            </a:r>
          </a:p>
        </p:txBody>
      </p:sp>
      <p:sp>
        <p:nvSpPr>
          <p:cNvPr id="60" name="Bildplatzhalter 59">
            <a:extLst>
              <a:ext uri="{FF2B5EF4-FFF2-40B4-BE49-F238E27FC236}">
                <a16:creationId xmlns:a16="http://schemas.microsoft.com/office/drawing/2014/main" id="{C1F0C997-2251-5EBF-E8D5-D70DC572BC08}"/>
              </a:ext>
            </a:extLst>
          </p:cNvPr>
          <p:cNvSpPr>
            <a:spLocks noGrp="1"/>
          </p:cNvSpPr>
          <p:nvPr>
            <p:ph type="pic" sz="quarter" idx="16"/>
          </p:nvPr>
        </p:nvSpPr>
        <p:spPr bwMode="gray">
          <a:xfrm>
            <a:off x="4315963" y="0"/>
            <a:ext cx="4828037" cy="5143500"/>
          </a:xfrm>
          <a:custGeom>
            <a:avLst/>
            <a:gdLst>
              <a:gd name="connsiteX0" fmla="*/ 5983012 w 6437382"/>
              <a:gd name="connsiteY0" fmla="*/ 1190723 h 6858000"/>
              <a:gd name="connsiteX1" fmla="*/ 5436308 w 6437382"/>
              <a:gd name="connsiteY1" fmla="*/ 1272429 h 6858000"/>
              <a:gd name="connsiteX2" fmla="*/ 5518014 w 6437382"/>
              <a:gd name="connsiteY2" fmla="*/ 1819133 h 6858000"/>
              <a:gd name="connsiteX3" fmla="*/ 6064718 w 6437382"/>
              <a:gd name="connsiteY3" fmla="*/ 1737428 h 6858000"/>
              <a:gd name="connsiteX4" fmla="*/ 4159003 w 6437382"/>
              <a:gd name="connsiteY4" fmla="*/ 963037 h 6858000"/>
              <a:gd name="connsiteX5" fmla="*/ 4159003 w 6437382"/>
              <a:gd name="connsiteY5" fmla="*/ 1353022 h 6858000"/>
              <a:gd name="connsiteX6" fmla="*/ 5153629 w 6437382"/>
              <a:gd name="connsiteY6" fmla="*/ 1353022 h 6858000"/>
              <a:gd name="connsiteX7" fmla="*/ 5153629 w 6437382"/>
              <a:gd name="connsiteY7" fmla="*/ 963037 h 6858000"/>
              <a:gd name="connsiteX8" fmla="*/ 4159003 w 6437382"/>
              <a:gd name="connsiteY8" fmla="*/ 148986 h 6858000"/>
              <a:gd name="connsiteX9" fmla="*/ 4159003 w 6437382"/>
              <a:gd name="connsiteY9" fmla="*/ 538971 h 6858000"/>
              <a:gd name="connsiteX10" fmla="*/ 4950905 w 6437382"/>
              <a:gd name="connsiteY10" fmla="*/ 538971 h 6858000"/>
              <a:gd name="connsiteX11" fmla="*/ 4950905 w 6437382"/>
              <a:gd name="connsiteY11" fmla="*/ 148986 h 6858000"/>
              <a:gd name="connsiteX12" fmla="*/ 0 w 6437382"/>
              <a:gd name="connsiteY12" fmla="*/ 0 h 6858000"/>
              <a:gd name="connsiteX13" fmla="*/ 5151361 w 6437382"/>
              <a:gd name="connsiteY13" fmla="*/ 0 h 6858000"/>
              <a:gd name="connsiteX14" fmla="*/ 5280581 w 6437382"/>
              <a:gd name="connsiteY14" fmla="*/ 556012 h 6858000"/>
              <a:gd name="connsiteX15" fmla="*/ 4159003 w 6437382"/>
              <a:gd name="connsiteY15" fmla="*/ 556012 h 6858000"/>
              <a:gd name="connsiteX16" fmla="*/ 4159003 w 6437382"/>
              <a:gd name="connsiteY16" fmla="*/ 945997 h 6858000"/>
              <a:gd name="connsiteX17" fmla="*/ 5371215 w 6437382"/>
              <a:gd name="connsiteY17" fmla="*/ 945997 h 6858000"/>
              <a:gd name="connsiteX18" fmla="*/ 5421404 w 6437382"/>
              <a:gd name="connsiteY18" fmla="*/ 1161954 h 6858000"/>
              <a:gd name="connsiteX19" fmla="*/ 5966937 w 6437382"/>
              <a:gd name="connsiteY19" fmla="*/ 1080419 h 6858000"/>
              <a:gd name="connsiteX20" fmla="*/ 5895619 w 6437382"/>
              <a:gd name="connsiteY20" fmla="*/ 0 h 6858000"/>
              <a:gd name="connsiteX21" fmla="*/ 6437382 w 6437382"/>
              <a:gd name="connsiteY21" fmla="*/ 0 h 6858000"/>
              <a:gd name="connsiteX22" fmla="*/ 6437382 w 6437382"/>
              <a:gd name="connsiteY22" fmla="*/ 6858000 h 6858000"/>
              <a:gd name="connsiteX23" fmla="*/ 713789 w 6437382"/>
              <a:gd name="connsiteY2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437382" h="6858000">
                <a:moveTo>
                  <a:pt x="5983012" y="1190723"/>
                </a:moveTo>
                <a:lnTo>
                  <a:pt x="5436308" y="1272429"/>
                </a:lnTo>
                <a:lnTo>
                  <a:pt x="5518014" y="1819133"/>
                </a:lnTo>
                <a:lnTo>
                  <a:pt x="6064718" y="1737428"/>
                </a:lnTo>
                <a:close/>
                <a:moveTo>
                  <a:pt x="4159003" y="963037"/>
                </a:moveTo>
                <a:lnTo>
                  <a:pt x="4159003" y="1353022"/>
                </a:lnTo>
                <a:lnTo>
                  <a:pt x="5153629" y="1353022"/>
                </a:lnTo>
                <a:lnTo>
                  <a:pt x="5153629" y="963037"/>
                </a:lnTo>
                <a:close/>
                <a:moveTo>
                  <a:pt x="4159003" y="148986"/>
                </a:moveTo>
                <a:lnTo>
                  <a:pt x="4159003" y="538971"/>
                </a:lnTo>
                <a:lnTo>
                  <a:pt x="4950905" y="538971"/>
                </a:lnTo>
                <a:lnTo>
                  <a:pt x="4950905" y="148986"/>
                </a:lnTo>
                <a:close/>
                <a:moveTo>
                  <a:pt x="0" y="0"/>
                </a:moveTo>
                <a:lnTo>
                  <a:pt x="5151361" y="0"/>
                </a:lnTo>
                <a:lnTo>
                  <a:pt x="5280581" y="556012"/>
                </a:lnTo>
                <a:lnTo>
                  <a:pt x="4159003" y="556012"/>
                </a:lnTo>
                <a:lnTo>
                  <a:pt x="4159003" y="945997"/>
                </a:lnTo>
                <a:lnTo>
                  <a:pt x="5371215" y="945997"/>
                </a:lnTo>
                <a:lnTo>
                  <a:pt x="5421404" y="1161954"/>
                </a:lnTo>
                <a:lnTo>
                  <a:pt x="5966937" y="1080419"/>
                </a:lnTo>
                <a:lnTo>
                  <a:pt x="5895619" y="0"/>
                </a:lnTo>
                <a:lnTo>
                  <a:pt x="6437382" y="0"/>
                </a:lnTo>
                <a:lnTo>
                  <a:pt x="6437382" y="6858000"/>
                </a:lnTo>
                <a:lnTo>
                  <a:pt x="713789" y="6858000"/>
                </a:lnTo>
                <a:close/>
              </a:path>
            </a:pathLst>
          </a:custGeom>
          <a:noFill/>
        </p:spPr>
        <p:txBody>
          <a:bodyPr wrap="square" anchor="ctr">
            <a:noAutofit/>
          </a:bodyPr>
          <a:lstStyle>
            <a:lvl1pPr algn="ctr" rtl="0">
              <a:defRPr sz="1350"/>
            </a:lvl1pPr>
          </a:lstStyle>
          <a:p>
            <a:r>
              <a:rPr lang="de-DE"/>
              <a:t>Bild durch Klicken auf Symbol hinzufügen</a:t>
            </a:r>
          </a:p>
        </p:txBody>
      </p:sp>
      <p:sp>
        <p:nvSpPr>
          <p:cNvPr id="8" name="Textplatzhalter 7">
            <a:extLst>
              <a:ext uri="{FF2B5EF4-FFF2-40B4-BE49-F238E27FC236}">
                <a16:creationId xmlns:a16="http://schemas.microsoft.com/office/drawing/2014/main" id="{F4411E6B-7B9D-59AD-CA1E-FEE3756AA239}"/>
              </a:ext>
            </a:extLst>
          </p:cNvPr>
          <p:cNvSpPr>
            <a:spLocks noGrp="1"/>
          </p:cNvSpPr>
          <p:nvPr>
            <p:ph type="body" sz="quarter" idx="13" hasCustomPrompt="1"/>
          </p:nvPr>
        </p:nvSpPr>
        <p:spPr bwMode="gray">
          <a:xfrm>
            <a:off x="7986713" y="4935164"/>
            <a:ext cx="1044416" cy="103874"/>
          </a:xfrm>
        </p:spPr>
        <p:txBody>
          <a:bodyPr anchor="b">
            <a:noAutofit/>
          </a:bodyPr>
          <a:lstStyle>
            <a:lvl1pPr marL="0" indent="0" algn="r" rtl="0">
              <a:lnSpc>
                <a:spcPct val="100000"/>
              </a:lnSpc>
              <a:buNone/>
              <a:defRPr sz="675" b="1">
                <a:solidFill>
                  <a:schemeClr val="accent3"/>
                </a:solidFill>
              </a:defRPr>
            </a:lvl1pPr>
          </a:lstStyle>
          <a:p>
            <a:pPr lvl="0"/>
            <a:r>
              <a:rPr lang="de-DE"/>
              <a:t>Gliederung einfügen</a:t>
            </a:r>
          </a:p>
        </p:txBody>
      </p:sp>
      <p:sp>
        <p:nvSpPr>
          <p:cNvPr id="3" name="Titel 2">
            <a:extLst>
              <a:ext uri="{FF2B5EF4-FFF2-40B4-BE49-F238E27FC236}">
                <a16:creationId xmlns:a16="http://schemas.microsoft.com/office/drawing/2014/main" id="{D5A2BDE8-1C6B-1C72-4942-367092EA9279}"/>
              </a:ext>
            </a:extLst>
          </p:cNvPr>
          <p:cNvSpPr>
            <a:spLocks noGrp="1"/>
          </p:cNvSpPr>
          <p:nvPr>
            <p:ph type="title" hasCustomPrompt="1"/>
          </p:nvPr>
        </p:nvSpPr>
        <p:spPr>
          <a:xfrm>
            <a:off x="630725" y="313067"/>
            <a:ext cx="3685238" cy="1241109"/>
          </a:xfrm>
        </p:spPr>
        <p:txBody>
          <a:bodyPr vert="horz">
            <a:noAutofit/>
          </a:bodyPr>
          <a:lstStyle/>
          <a:p>
            <a:r>
              <a:rPr lang="de-DE"/>
              <a:t>Hier steht ein Titel</a:t>
            </a:r>
          </a:p>
        </p:txBody>
      </p:sp>
    </p:spTree>
    <p:extLst>
      <p:ext uri="{BB962C8B-B14F-4D97-AF65-F5344CB8AC3E}">
        <p14:creationId xmlns:p14="http://schemas.microsoft.com/office/powerpoint/2010/main" val="8991739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ext und Bild Quadra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50824" y="2213003"/>
            <a:ext cx="4228968" cy="2228368"/>
          </a:xfrm>
        </p:spPr>
        <p:txBody>
          <a:bodyPr lIns="0" tIns="0" rIns="0" bIns="0">
            <a:noAutofit/>
          </a:bodyPr>
          <a:lstStyle>
            <a:lvl1pPr marL="243450">
              <a:defRPr/>
            </a:lvl1pPr>
            <a:lvl2pPr>
              <a:defRPr/>
            </a:lvl2pPr>
            <a:lvl3pPr>
              <a:defRPr/>
            </a:lvl3pPr>
            <a:lvl4pPr>
              <a:defRPr/>
            </a:lvl4pPr>
            <a:lvl5pPr>
              <a:defRPr/>
            </a:lvl5pPr>
          </a:lstStyle>
          <a:p>
            <a:pPr lvl="0"/>
            <a:r>
              <a:rPr lang="de-DE"/>
              <a:t>Mastertextformat bearbeiten</a:t>
            </a:r>
          </a:p>
        </p:txBody>
      </p:sp>
      <p:sp>
        <p:nvSpPr>
          <p:cNvPr id="9" name="Textplatzhalter 8">
            <a:extLst>
              <a:ext uri="{FF2B5EF4-FFF2-40B4-BE49-F238E27FC236}">
                <a16:creationId xmlns:a16="http://schemas.microsoft.com/office/drawing/2014/main" id="{701916FA-D5D3-3649-805F-88EF80C0F85B}"/>
              </a:ext>
            </a:extLst>
          </p:cNvPr>
          <p:cNvSpPr>
            <a:spLocks noGrp="1"/>
          </p:cNvSpPr>
          <p:nvPr>
            <p:ph type="body" sz="quarter" idx="13" hasCustomPrompt="1"/>
          </p:nvPr>
        </p:nvSpPr>
        <p:spPr>
          <a:xfrm>
            <a:off x="250825" y="1579389"/>
            <a:ext cx="4228967" cy="495300"/>
          </a:xfrm>
        </p:spPr>
        <p:txBody>
          <a:bodyPr lIns="0" tIns="0" rIns="0" bIns="0" anchor="ctr" anchorCtr="0">
            <a:noAutofit/>
          </a:bodyPr>
          <a:lstStyle>
            <a:lvl1pPr marL="0" indent="0">
              <a:buNone/>
              <a:defRPr sz="2400" b="0" i="0" spc="100" baseline="0">
                <a:latin typeface="Meta Head IGM Cond Light" panose="02000506030000020004" pitchFamily="2" charset="77"/>
              </a:defRPr>
            </a:lvl1pPr>
          </a:lstStyle>
          <a:p>
            <a:r>
              <a:rPr lang="de-DE" dirty="0"/>
              <a:t>Unterzeile einfügen</a:t>
            </a:r>
          </a:p>
        </p:txBody>
      </p:sp>
      <p:sp>
        <p:nvSpPr>
          <p:cNvPr id="11" name="Bildplatzhalter 9">
            <a:extLst>
              <a:ext uri="{FF2B5EF4-FFF2-40B4-BE49-F238E27FC236}">
                <a16:creationId xmlns:a16="http://schemas.microsoft.com/office/drawing/2014/main" id="{38FCB7D0-646F-AF48-A2B8-12A09927B98A}"/>
              </a:ext>
            </a:extLst>
          </p:cNvPr>
          <p:cNvSpPr>
            <a:spLocks noGrp="1"/>
          </p:cNvSpPr>
          <p:nvPr>
            <p:ph type="pic" sz="quarter" idx="14"/>
          </p:nvPr>
        </p:nvSpPr>
        <p:spPr>
          <a:xfrm>
            <a:off x="4745736" y="1080001"/>
            <a:ext cx="4147439" cy="3361632"/>
          </a:xfrm>
          <a:solidFill>
            <a:schemeClr val="accent6"/>
          </a:solidFill>
        </p:spPr>
        <p:txBody>
          <a:bodyPr lIns="0" tIns="0" rIns="0" bIns="0" anchor="ctr">
            <a:noAutofit/>
          </a:bodyPr>
          <a:lstStyle>
            <a:lvl1pPr marL="0" indent="0" algn="ctr">
              <a:buNone/>
              <a:defRPr/>
            </a:lvl1pPr>
          </a:lstStyle>
          <a:p>
            <a:r>
              <a:rPr lang="de-DE"/>
              <a:t>Bild durch Klicken auf Symbol hinzufügen</a:t>
            </a:r>
            <a:endParaRPr lang="de-DE" dirty="0"/>
          </a:p>
        </p:txBody>
      </p:sp>
      <p:sp>
        <p:nvSpPr>
          <p:cNvPr id="10" name="Textplatzhalter 3">
            <a:extLst>
              <a:ext uri="{FF2B5EF4-FFF2-40B4-BE49-F238E27FC236}">
                <a16:creationId xmlns:a16="http://schemas.microsoft.com/office/drawing/2014/main" id="{640241A6-D7C2-2D40-8F92-2599EC120160}"/>
              </a:ext>
            </a:extLst>
          </p:cNvPr>
          <p:cNvSpPr txBox="1">
            <a:spLocks/>
          </p:cNvSpPr>
          <p:nvPr userDrawn="1"/>
        </p:nvSpPr>
        <p:spPr>
          <a:xfrm>
            <a:off x="4135077" y="4678176"/>
            <a:ext cx="884237" cy="271969"/>
          </a:xfrm>
          <a:prstGeom prst="rect">
            <a:avLst/>
          </a:prstGeom>
        </p:spPr>
        <p:txBody>
          <a:bodyPr lIns="0" tIns="0" rIns="0" bIns="0" anchor="b" anchorCtr="0"/>
          <a:lstStyle>
            <a:lvl1pPr marL="0" indent="0" algn="l" defTabSz="685800" rtl="0" eaLnBrk="1" latinLnBrk="0" hangingPunct="1">
              <a:lnSpc>
                <a:spcPct val="90000"/>
              </a:lnSpc>
              <a:spcBef>
                <a:spcPts val="750"/>
              </a:spcBef>
              <a:buSzPct val="90000"/>
              <a:buFontTx/>
              <a:buNone/>
              <a:defRPr sz="1000" b="0" i="0" kern="1200">
                <a:solidFill>
                  <a:srgbClr val="3C3C3B"/>
                </a:solidFill>
                <a:latin typeface="Meta OT" panose="020B0504030101020104" pitchFamily="34" charset="77"/>
                <a:ea typeface="+mn-ea"/>
                <a:cs typeface="+mn-cs"/>
              </a:defRPr>
            </a:lvl1pPr>
            <a:lvl2pPr marL="514350" indent="-243450" algn="l" defTabSz="685800" rtl="0" eaLnBrk="1" latinLnBrk="0" hangingPunct="1">
              <a:lnSpc>
                <a:spcPct val="90000"/>
              </a:lnSpc>
              <a:spcBef>
                <a:spcPts val="375"/>
              </a:spcBef>
              <a:buSzPct val="90000"/>
              <a:buFontTx/>
              <a:buBlip>
                <a:blip r:embed="rId2"/>
              </a:buBlip>
              <a:defRPr sz="1800" b="0" i="0" kern="1200">
                <a:solidFill>
                  <a:schemeClr val="tx1"/>
                </a:solidFill>
                <a:latin typeface="Meta OT" panose="020B0504030101020104" pitchFamily="34" charset="77"/>
                <a:ea typeface="+mn-ea"/>
                <a:cs typeface="+mn-cs"/>
              </a:defRPr>
            </a:lvl2pPr>
            <a:lvl3pPr marL="785250" indent="-243450" algn="l" defTabSz="685800" rtl="0" eaLnBrk="1" latinLnBrk="0" hangingPunct="1">
              <a:lnSpc>
                <a:spcPct val="90000"/>
              </a:lnSpc>
              <a:spcBef>
                <a:spcPts val="375"/>
              </a:spcBef>
              <a:buSzPct val="90000"/>
              <a:buFontTx/>
              <a:buBlip>
                <a:blip r:embed="rId2"/>
              </a:buBlip>
              <a:defRPr sz="1800" b="0" i="0" kern="1200">
                <a:solidFill>
                  <a:schemeClr val="tx1"/>
                </a:solidFill>
                <a:latin typeface="Meta OT" panose="020B0504030101020104" pitchFamily="34" charset="77"/>
                <a:ea typeface="+mn-ea"/>
                <a:cs typeface="+mn-cs"/>
              </a:defRPr>
            </a:lvl3pPr>
            <a:lvl4pPr marL="1056150" indent="-243450" algn="l" defTabSz="685800" rtl="0" eaLnBrk="1" latinLnBrk="0" hangingPunct="1">
              <a:lnSpc>
                <a:spcPct val="90000"/>
              </a:lnSpc>
              <a:spcBef>
                <a:spcPts val="375"/>
              </a:spcBef>
              <a:buSzPct val="90000"/>
              <a:buFontTx/>
              <a:buBlip>
                <a:blip r:embed="rId2"/>
              </a:buBlip>
              <a:defRPr sz="1800" b="0" i="0" kern="1200">
                <a:solidFill>
                  <a:schemeClr val="tx1"/>
                </a:solidFill>
                <a:latin typeface="Meta OT" panose="020B0504030101020104" pitchFamily="34" charset="77"/>
                <a:ea typeface="+mn-ea"/>
                <a:cs typeface="+mn-cs"/>
              </a:defRPr>
            </a:lvl4pPr>
            <a:lvl5pPr marL="1327050" indent="-243450" algn="l" defTabSz="685800" rtl="0" eaLnBrk="1" latinLnBrk="0" hangingPunct="1">
              <a:lnSpc>
                <a:spcPct val="90000"/>
              </a:lnSpc>
              <a:spcBef>
                <a:spcPts val="375"/>
              </a:spcBef>
              <a:buFontTx/>
              <a:buBlip>
                <a:blip r:embed="rId2"/>
              </a:buBlip>
              <a:defRPr sz="1800" b="0" i="0" kern="1200">
                <a:solidFill>
                  <a:schemeClr val="tx1"/>
                </a:solidFill>
                <a:latin typeface="Meta OT" panose="020B0504030101020104" pitchFamily="34"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fld id="{FE565D1A-C7ED-2741-8521-CA3C0FECAFC6}" type="slidenum">
              <a:rPr lang="de-DE" b="0" i="0" smtClean="0">
                <a:latin typeface="Meta IGM" panose="02000503040000020004" pitchFamily="2" charset="0"/>
              </a:rPr>
              <a:pPr algn="ctr"/>
              <a:t>‹Nr.›</a:t>
            </a:fld>
            <a:endParaRPr lang="de-DE" b="0" i="0" dirty="0">
              <a:latin typeface="Meta IGM" panose="02000503040000020004" pitchFamily="2" charset="0"/>
            </a:endParaRPr>
          </a:p>
        </p:txBody>
      </p:sp>
      <p:sp>
        <p:nvSpPr>
          <p:cNvPr id="12" name="Title 1">
            <a:extLst>
              <a:ext uri="{FF2B5EF4-FFF2-40B4-BE49-F238E27FC236}">
                <a16:creationId xmlns:a16="http://schemas.microsoft.com/office/drawing/2014/main" id="{B6248DF6-2726-DD4A-A7E5-C91F48E303A9}"/>
              </a:ext>
            </a:extLst>
          </p:cNvPr>
          <p:cNvSpPr>
            <a:spLocks noGrp="1"/>
          </p:cNvSpPr>
          <p:nvPr>
            <p:ph type="title" hasCustomPrompt="1"/>
          </p:nvPr>
        </p:nvSpPr>
        <p:spPr>
          <a:xfrm>
            <a:off x="250825" y="1080000"/>
            <a:ext cx="4228967" cy="472175"/>
          </a:xfrm>
        </p:spPr>
        <p:txBody>
          <a:bodyPr/>
          <a:lstStyle>
            <a:lvl1pPr>
              <a:defRPr spc="200" baseline="0"/>
            </a:lvl1pPr>
          </a:lstStyle>
          <a:p>
            <a:r>
              <a:rPr lang="de-DE" dirty="0"/>
              <a:t>TITEL BEARBEITEN</a:t>
            </a:r>
            <a:endParaRPr lang="en-US" dirty="0"/>
          </a:p>
        </p:txBody>
      </p:sp>
    </p:spTree>
    <p:extLst>
      <p:ext uri="{BB962C8B-B14F-4D97-AF65-F5344CB8AC3E}">
        <p14:creationId xmlns:p14="http://schemas.microsoft.com/office/powerpoint/2010/main" val="5177638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Headlin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66711" y="224737"/>
            <a:ext cx="8418514" cy="561757"/>
          </a:xfrm>
          <a:prstGeom prst="rect">
            <a:avLst/>
          </a:prstGeom>
        </p:spPr>
        <p:txBody>
          <a:bodyPr/>
          <a:lstStyle>
            <a:lvl1pPr>
              <a:lnSpc>
                <a:spcPts val="2025"/>
              </a:lnSpc>
              <a:defRPr/>
            </a:lvl1pPr>
          </a:lstStyle>
          <a:p>
            <a:r>
              <a:rPr lang="en-US" noProof="0" dirty="0"/>
              <a:t>Click to edit Master title style.</a:t>
            </a:r>
            <a:br>
              <a:rPr lang="en-US" noProof="0" dirty="0"/>
            </a:br>
            <a:r>
              <a:rPr lang="en-US" noProof="0" dirty="0"/>
              <a:t>Second Line Lorem Ipsum.</a:t>
            </a:r>
          </a:p>
        </p:txBody>
      </p:sp>
      <p:sp>
        <p:nvSpPr>
          <p:cNvPr id="8" name="Footer Placeholder 7"/>
          <p:cNvSpPr>
            <a:spLocks noGrp="1"/>
          </p:cNvSpPr>
          <p:nvPr>
            <p:ph type="ftr" sz="quarter" idx="10"/>
          </p:nvPr>
        </p:nvSpPr>
        <p:spPr/>
        <p:txBody>
          <a:bodyPr/>
          <a:lstStyle/>
          <a:p>
            <a:pPr algn="l"/>
            <a:endParaRPr lang="en-GB" noProof="0" dirty="0"/>
          </a:p>
        </p:txBody>
      </p:sp>
      <p:sp>
        <p:nvSpPr>
          <p:cNvPr id="9" name="Slide Number Placeholder 8"/>
          <p:cNvSpPr>
            <a:spLocks noGrp="1"/>
          </p:cNvSpPr>
          <p:nvPr>
            <p:ph type="sldNum" sz="quarter" idx="11"/>
          </p:nvPr>
        </p:nvSpPr>
        <p:spPr/>
        <p:txBody>
          <a:bodyPr/>
          <a:lstStyle/>
          <a:p>
            <a:endParaRPr lang="en-US" noProof="0" dirty="0"/>
          </a:p>
        </p:txBody>
      </p:sp>
    </p:spTree>
    <p:extLst>
      <p:ext uri="{BB962C8B-B14F-4D97-AF65-F5344CB8AC3E}">
        <p14:creationId xmlns:p14="http://schemas.microsoft.com/office/powerpoint/2010/main" val="1144228135"/>
      </p:ext>
    </p:extLst>
  </p:cSld>
  <p:clrMapOvr>
    <a:masterClrMapping/>
  </p:clrMapOvr>
  <p:extLst>
    <p:ext uri="{DCECCB84-F9BA-43D5-87BE-67443E8EF086}">
      <p15:sldGuideLst xmlns:p15="http://schemas.microsoft.com/office/powerpoint/2012/main">
        <p15:guide id="1" orient="horz" pos="663">
          <p15:clr>
            <a:srgbClr val="FBAE40"/>
          </p15:clr>
        </p15:guide>
        <p15:guide id="2" orient="horz" pos="216">
          <p15:clr>
            <a:srgbClr val="FBAE40"/>
          </p15:clr>
        </p15:guide>
        <p15:guide id="3" orient="horz" pos="888">
          <p15:clr>
            <a:srgbClr val="FBAE40"/>
          </p15:clr>
        </p15:guide>
        <p15:guide id="4" orient="horz" pos="3858">
          <p15:clr>
            <a:srgbClr val="FBAE40"/>
          </p15:clr>
        </p15:guide>
        <p15:guide id="5" orient="horz" pos="4042">
          <p15:clr>
            <a:srgbClr val="FBAE40"/>
          </p15:clr>
        </p15:guide>
        <p15:guide id="6" orient="horz" pos="4260">
          <p15:clr>
            <a:srgbClr val="FBAE40"/>
          </p15:clr>
        </p15:guide>
        <p15:guide id="7" pos="301">
          <p15:clr>
            <a:srgbClr val="FBAE40"/>
          </p15:clr>
        </p15:guide>
        <p15:guide id="8" pos="738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Untertitel">
    <p:spTree>
      <p:nvGrpSpPr>
        <p:cNvPr id="1" name=""/>
        <p:cNvGrpSpPr/>
        <p:nvPr/>
      </p:nvGrpSpPr>
      <p:grpSpPr>
        <a:xfrm>
          <a:off x="0" y="0"/>
          <a:ext cx="0" cy="0"/>
          <a:chOff x="0" y="0"/>
          <a:chExt cx="0" cy="0"/>
        </a:xfrm>
      </p:grpSpPr>
      <p:sp>
        <p:nvSpPr>
          <p:cNvPr id="13" name="Textfeld 12"/>
          <p:cNvSpPr txBox="1"/>
          <p:nvPr userDrawn="1"/>
        </p:nvSpPr>
        <p:spPr>
          <a:xfrm rot="16200000">
            <a:off x="8819954" y="1841806"/>
            <a:ext cx="512961" cy="76944"/>
          </a:xfrm>
          <a:prstGeom prst="rect">
            <a:avLst/>
          </a:prstGeom>
          <a:noFill/>
        </p:spPr>
        <p:txBody>
          <a:bodyPr wrap="none" lIns="0" tIns="0" rIns="0" bIns="0" rtlCol="0">
            <a:spAutoFit/>
          </a:bodyPr>
          <a:lstStyle/>
          <a:p>
            <a:pPr algn="l"/>
            <a:r>
              <a:rPr lang="de-DE" sz="500" dirty="0">
                <a:solidFill>
                  <a:schemeClr val="bg1"/>
                </a:solidFill>
                <a:latin typeface="Meta IGM" panose="02000503040000020004" pitchFamily="2" charset="0"/>
              </a:rPr>
              <a:t>Foto: Reiner</a:t>
            </a:r>
            <a:r>
              <a:rPr lang="de-DE" sz="500" baseline="0" dirty="0">
                <a:solidFill>
                  <a:schemeClr val="bg1"/>
                </a:solidFill>
                <a:latin typeface="Meta IGM" panose="02000503040000020004" pitchFamily="2" charset="0"/>
              </a:rPr>
              <a:t> Kunze</a:t>
            </a:r>
            <a:endParaRPr lang="de-DE" sz="500" dirty="0">
              <a:solidFill>
                <a:schemeClr val="bg1"/>
              </a:solidFill>
              <a:latin typeface="Meta IGM" panose="02000503040000020004" pitchFamily="2" charset="0"/>
            </a:endParaRPr>
          </a:p>
        </p:txBody>
      </p:sp>
      <p:sp>
        <p:nvSpPr>
          <p:cNvPr id="12" name="Titel 11">
            <a:extLst>
              <a:ext uri="{FF2B5EF4-FFF2-40B4-BE49-F238E27FC236}">
                <a16:creationId xmlns:a16="http://schemas.microsoft.com/office/drawing/2014/main" id="{CFFA4592-E207-4F73-7555-362305BB0CDF}"/>
              </a:ext>
            </a:extLst>
          </p:cNvPr>
          <p:cNvSpPr>
            <a:spLocks noGrp="1"/>
          </p:cNvSpPr>
          <p:nvPr>
            <p:ph type="title"/>
          </p:nvPr>
        </p:nvSpPr>
        <p:spPr/>
        <p:txBody>
          <a:bodyPr/>
          <a:lstStyle/>
          <a:p>
            <a:r>
              <a:rPr lang="de-DE"/>
              <a:t>Mastertitelformat bearbeiten</a:t>
            </a:r>
          </a:p>
        </p:txBody>
      </p:sp>
      <p:sp>
        <p:nvSpPr>
          <p:cNvPr id="15" name="Textplatzhalter 14">
            <a:extLst>
              <a:ext uri="{FF2B5EF4-FFF2-40B4-BE49-F238E27FC236}">
                <a16:creationId xmlns:a16="http://schemas.microsoft.com/office/drawing/2014/main" id="{A97D9E8B-E769-751C-6E9F-64503F39F905}"/>
              </a:ext>
            </a:extLst>
          </p:cNvPr>
          <p:cNvSpPr>
            <a:spLocks noGrp="1"/>
          </p:cNvSpPr>
          <p:nvPr>
            <p:ph type="body" sz="quarter" idx="11"/>
          </p:nvPr>
        </p:nvSpPr>
        <p:spPr>
          <a:xfrm>
            <a:off x="250825" y="1166813"/>
            <a:ext cx="7200900" cy="260350"/>
          </a:xfrm>
        </p:spPr>
        <p:txBody>
          <a:bodyPr/>
          <a:lstStyle/>
          <a:p>
            <a:pPr lvl="0"/>
            <a:r>
              <a:rPr lang="de-DE"/>
              <a:t>Mastertextformat bearbeiten</a:t>
            </a:r>
          </a:p>
        </p:txBody>
      </p:sp>
    </p:spTree>
    <p:extLst>
      <p:ext uri="{BB962C8B-B14F-4D97-AF65-F5344CB8AC3E}">
        <p14:creationId xmlns:p14="http://schemas.microsoft.com/office/powerpoint/2010/main" val="3712481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13" name="Textfeld 12"/>
          <p:cNvSpPr txBox="1"/>
          <p:nvPr userDrawn="1"/>
        </p:nvSpPr>
        <p:spPr>
          <a:xfrm rot="16200000">
            <a:off x="8819954" y="1841806"/>
            <a:ext cx="512961" cy="76944"/>
          </a:xfrm>
          <a:prstGeom prst="rect">
            <a:avLst/>
          </a:prstGeom>
          <a:noFill/>
        </p:spPr>
        <p:txBody>
          <a:bodyPr wrap="none" lIns="0" tIns="0" rIns="0" bIns="0" rtlCol="0">
            <a:spAutoFit/>
          </a:bodyPr>
          <a:lstStyle/>
          <a:p>
            <a:pPr algn="l"/>
            <a:r>
              <a:rPr lang="de-DE" sz="500" dirty="0">
                <a:solidFill>
                  <a:schemeClr val="bg1"/>
                </a:solidFill>
                <a:latin typeface="Meta IGM" panose="02000503040000020004" pitchFamily="2" charset="0"/>
              </a:rPr>
              <a:t>Foto: Reiner</a:t>
            </a:r>
            <a:r>
              <a:rPr lang="de-DE" sz="500" baseline="0" dirty="0">
                <a:solidFill>
                  <a:schemeClr val="bg1"/>
                </a:solidFill>
                <a:latin typeface="Meta IGM" panose="02000503040000020004" pitchFamily="2" charset="0"/>
              </a:rPr>
              <a:t> Kunze</a:t>
            </a:r>
            <a:endParaRPr lang="de-DE" sz="500" dirty="0">
              <a:solidFill>
                <a:schemeClr val="bg1"/>
              </a:solidFill>
              <a:latin typeface="Meta IGM" panose="02000503040000020004" pitchFamily="2" charset="0"/>
            </a:endParaRPr>
          </a:p>
        </p:txBody>
      </p:sp>
      <p:sp>
        <p:nvSpPr>
          <p:cNvPr id="9" name="Inhaltsplatzhalter 8">
            <a:extLst>
              <a:ext uri="{FF2B5EF4-FFF2-40B4-BE49-F238E27FC236}">
                <a16:creationId xmlns:a16="http://schemas.microsoft.com/office/drawing/2014/main" id="{1A672688-FB47-0CD9-4E09-7CC307418E06}"/>
              </a:ext>
            </a:extLst>
          </p:cNvPr>
          <p:cNvSpPr>
            <a:spLocks noGrp="1"/>
          </p:cNvSpPr>
          <p:nvPr>
            <p:ph sz="quarter" idx="10"/>
          </p:nvPr>
        </p:nvSpPr>
        <p:spPr>
          <a:xfrm>
            <a:off x="250825" y="1166813"/>
            <a:ext cx="7200900" cy="33845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2" name="Titel 11">
            <a:extLst>
              <a:ext uri="{FF2B5EF4-FFF2-40B4-BE49-F238E27FC236}">
                <a16:creationId xmlns:a16="http://schemas.microsoft.com/office/drawing/2014/main" id="{CFFA4592-E207-4F73-7555-362305BB0CDF}"/>
              </a:ext>
            </a:extLst>
          </p:cNvPr>
          <p:cNvSpPr>
            <a:spLocks noGrp="1"/>
          </p:cNvSpPr>
          <p:nvPr>
            <p:ph type="title"/>
          </p:nvPr>
        </p:nvSpPr>
        <p:spPr/>
        <p:txBody>
          <a:bodyPr/>
          <a:lstStyle/>
          <a:p>
            <a:r>
              <a:rPr lang="de-DE"/>
              <a:t>Mastertitelformat bearbeiten</a:t>
            </a:r>
          </a:p>
        </p:txBody>
      </p:sp>
    </p:spTree>
    <p:extLst>
      <p:ext uri="{BB962C8B-B14F-4D97-AF65-F5344CB8AC3E}">
        <p14:creationId xmlns:p14="http://schemas.microsoft.com/office/powerpoint/2010/main" val="3057543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und Foto rechts">
    <p:spTree>
      <p:nvGrpSpPr>
        <p:cNvPr id="1" name=""/>
        <p:cNvGrpSpPr/>
        <p:nvPr/>
      </p:nvGrpSpPr>
      <p:grpSpPr>
        <a:xfrm>
          <a:off x="0" y="0"/>
          <a:ext cx="0" cy="0"/>
          <a:chOff x="0" y="0"/>
          <a:chExt cx="0" cy="0"/>
        </a:xfrm>
      </p:grpSpPr>
      <p:sp>
        <p:nvSpPr>
          <p:cNvPr id="11" name="Bildplatzhalter 9">
            <a:extLst>
              <a:ext uri="{FF2B5EF4-FFF2-40B4-BE49-F238E27FC236}">
                <a16:creationId xmlns:a16="http://schemas.microsoft.com/office/drawing/2014/main" id="{38FCB7D0-646F-AF48-A2B8-12A09927B98A}"/>
              </a:ext>
            </a:extLst>
          </p:cNvPr>
          <p:cNvSpPr>
            <a:spLocks noGrp="1"/>
          </p:cNvSpPr>
          <p:nvPr>
            <p:ph type="pic" sz="quarter" idx="14"/>
          </p:nvPr>
        </p:nvSpPr>
        <p:spPr>
          <a:xfrm>
            <a:off x="4736592" y="1166019"/>
            <a:ext cx="4156583" cy="3385344"/>
          </a:xfrm>
          <a:solidFill>
            <a:schemeClr val="accent6"/>
          </a:solidFill>
        </p:spPr>
        <p:txBody>
          <a:bodyPr lIns="0" tIns="0" rIns="0" bIns="0" anchor="t">
            <a:noAutofit/>
          </a:bodyPr>
          <a:lstStyle>
            <a:lvl1pPr marL="0" indent="0" algn="l">
              <a:buNone/>
              <a:defRPr sz="1000"/>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CB982255-49DE-252E-F487-EA5512F44141}"/>
              </a:ext>
            </a:extLst>
          </p:cNvPr>
          <p:cNvSpPr>
            <a:spLocks noGrp="1"/>
          </p:cNvSpPr>
          <p:nvPr>
            <p:ph type="title"/>
          </p:nvPr>
        </p:nvSpPr>
        <p:spPr/>
        <p:txBody>
          <a:bodyPr/>
          <a:lstStyle/>
          <a:p>
            <a:r>
              <a:rPr lang="de-DE"/>
              <a:t>Mastertitelformat bearbeiten</a:t>
            </a:r>
          </a:p>
        </p:txBody>
      </p:sp>
      <p:sp>
        <p:nvSpPr>
          <p:cNvPr id="5" name="Textplatzhalter 4">
            <a:extLst>
              <a:ext uri="{FF2B5EF4-FFF2-40B4-BE49-F238E27FC236}">
                <a16:creationId xmlns:a16="http://schemas.microsoft.com/office/drawing/2014/main" id="{1E2F041A-D330-D8E3-90EC-CFEA8DB2BFB0}"/>
              </a:ext>
            </a:extLst>
          </p:cNvPr>
          <p:cNvSpPr>
            <a:spLocks noGrp="1"/>
          </p:cNvSpPr>
          <p:nvPr>
            <p:ph type="body" sz="quarter" idx="15"/>
          </p:nvPr>
        </p:nvSpPr>
        <p:spPr>
          <a:xfrm>
            <a:off x="250825" y="1166813"/>
            <a:ext cx="4321175" cy="33845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4610379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to links und Text klein">
    <p:spTree>
      <p:nvGrpSpPr>
        <p:cNvPr id="1" name=""/>
        <p:cNvGrpSpPr/>
        <p:nvPr/>
      </p:nvGrpSpPr>
      <p:grpSpPr>
        <a:xfrm>
          <a:off x="0" y="0"/>
          <a:ext cx="0" cy="0"/>
          <a:chOff x="0" y="0"/>
          <a:chExt cx="0" cy="0"/>
        </a:xfrm>
      </p:grpSpPr>
      <p:sp>
        <p:nvSpPr>
          <p:cNvPr id="11" name="Bildplatzhalter 9">
            <a:extLst>
              <a:ext uri="{FF2B5EF4-FFF2-40B4-BE49-F238E27FC236}">
                <a16:creationId xmlns:a16="http://schemas.microsoft.com/office/drawing/2014/main" id="{38FCB7D0-646F-AF48-A2B8-12A09927B98A}"/>
              </a:ext>
            </a:extLst>
          </p:cNvPr>
          <p:cNvSpPr>
            <a:spLocks noGrp="1"/>
          </p:cNvSpPr>
          <p:nvPr>
            <p:ph type="pic" sz="quarter" idx="14"/>
          </p:nvPr>
        </p:nvSpPr>
        <p:spPr>
          <a:xfrm>
            <a:off x="250825" y="1166019"/>
            <a:ext cx="2467991" cy="3384550"/>
          </a:xfrm>
          <a:solidFill>
            <a:schemeClr val="accent6"/>
          </a:solidFill>
        </p:spPr>
        <p:txBody>
          <a:bodyPr lIns="0" tIns="0" rIns="0" bIns="0" anchor="t">
            <a:noAutofit/>
          </a:bodyPr>
          <a:lstStyle>
            <a:lvl1pPr marL="0" indent="0" algn="l">
              <a:buNone/>
              <a:defRPr sz="1000"/>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CB982255-49DE-252E-F487-EA5512F44141}"/>
              </a:ext>
            </a:extLst>
          </p:cNvPr>
          <p:cNvSpPr>
            <a:spLocks noGrp="1"/>
          </p:cNvSpPr>
          <p:nvPr>
            <p:ph type="title"/>
          </p:nvPr>
        </p:nvSpPr>
        <p:spPr/>
        <p:txBody>
          <a:bodyPr/>
          <a:lstStyle/>
          <a:p>
            <a:r>
              <a:rPr lang="de-DE"/>
              <a:t>Mastertitelformat bearbeiten</a:t>
            </a:r>
          </a:p>
        </p:txBody>
      </p:sp>
      <p:sp>
        <p:nvSpPr>
          <p:cNvPr id="5" name="Textplatzhalter 4">
            <a:extLst>
              <a:ext uri="{FF2B5EF4-FFF2-40B4-BE49-F238E27FC236}">
                <a16:creationId xmlns:a16="http://schemas.microsoft.com/office/drawing/2014/main" id="{1E2F041A-D330-D8E3-90EC-CFEA8DB2BFB0}"/>
              </a:ext>
            </a:extLst>
          </p:cNvPr>
          <p:cNvSpPr>
            <a:spLocks noGrp="1"/>
          </p:cNvSpPr>
          <p:nvPr>
            <p:ph type="body" sz="quarter" idx="15"/>
          </p:nvPr>
        </p:nvSpPr>
        <p:spPr>
          <a:xfrm>
            <a:off x="2962656" y="1166813"/>
            <a:ext cx="5930519" cy="3384550"/>
          </a:xfrm>
        </p:spPr>
        <p:txBody>
          <a:bodyPr numCol="2" spcCol="360000"/>
          <a:lstStyle>
            <a:lvl1pPr>
              <a:defRPr sz="1200"/>
            </a:lvl1pPr>
            <a:lvl2pPr marL="176213" indent="-176213">
              <a:defRPr sz="1200"/>
            </a:lvl2pPr>
            <a:lvl3pPr marL="360363" indent="-184150">
              <a:defRPr sz="1200"/>
            </a:lvl3pPr>
            <a:lvl4pPr marL="536575" indent="-176213">
              <a:defRPr sz="1200"/>
            </a:lvl4pPr>
            <a:lvl5pPr marL="719138" indent="-182563">
              <a:defRPr sz="12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1223746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ext und Bild Quadrat">
    <p:spTree>
      <p:nvGrpSpPr>
        <p:cNvPr id="1" name=""/>
        <p:cNvGrpSpPr/>
        <p:nvPr/>
      </p:nvGrpSpPr>
      <p:grpSpPr>
        <a:xfrm>
          <a:off x="0" y="0"/>
          <a:ext cx="0" cy="0"/>
          <a:chOff x="0" y="0"/>
          <a:chExt cx="0" cy="0"/>
        </a:xfrm>
      </p:grpSpPr>
      <p:sp>
        <p:nvSpPr>
          <p:cNvPr id="11" name="Bildplatzhalter 9">
            <a:extLst>
              <a:ext uri="{FF2B5EF4-FFF2-40B4-BE49-F238E27FC236}">
                <a16:creationId xmlns:a16="http://schemas.microsoft.com/office/drawing/2014/main" id="{38FCB7D0-646F-AF48-A2B8-12A09927B98A}"/>
              </a:ext>
            </a:extLst>
          </p:cNvPr>
          <p:cNvSpPr>
            <a:spLocks noGrp="1"/>
          </p:cNvSpPr>
          <p:nvPr>
            <p:ph type="pic" sz="quarter" idx="14"/>
          </p:nvPr>
        </p:nvSpPr>
        <p:spPr>
          <a:xfrm>
            <a:off x="1" y="0"/>
            <a:ext cx="3713584" cy="5143500"/>
          </a:xfrm>
          <a:solidFill>
            <a:schemeClr val="accent6"/>
          </a:solidFill>
        </p:spPr>
        <p:txBody>
          <a:bodyPr lIns="0" tIns="0" rIns="0" bIns="0" anchor="t">
            <a:noAutofit/>
          </a:bodyPr>
          <a:lstStyle>
            <a:lvl1pPr marL="0" indent="0" algn="l">
              <a:buNone/>
              <a:defRPr sz="1000"/>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CB982255-49DE-252E-F487-EA5512F44141}"/>
              </a:ext>
            </a:extLst>
          </p:cNvPr>
          <p:cNvSpPr>
            <a:spLocks noGrp="1"/>
          </p:cNvSpPr>
          <p:nvPr>
            <p:ph type="title"/>
          </p:nvPr>
        </p:nvSpPr>
        <p:spPr>
          <a:xfrm>
            <a:off x="4002834" y="643765"/>
            <a:ext cx="4890341" cy="408382"/>
          </a:xfrm>
        </p:spPr>
        <p:txBody>
          <a:bodyPr/>
          <a:lstStyle/>
          <a:p>
            <a:r>
              <a:rPr lang="de-DE"/>
              <a:t>Mastertitelformat bearbeiten</a:t>
            </a:r>
            <a:endParaRPr lang="de-DE" dirty="0"/>
          </a:p>
        </p:txBody>
      </p:sp>
      <p:sp>
        <p:nvSpPr>
          <p:cNvPr id="5" name="Textplatzhalter 4">
            <a:extLst>
              <a:ext uri="{FF2B5EF4-FFF2-40B4-BE49-F238E27FC236}">
                <a16:creationId xmlns:a16="http://schemas.microsoft.com/office/drawing/2014/main" id="{1E2F041A-D330-D8E3-90EC-CFEA8DB2BFB0}"/>
              </a:ext>
            </a:extLst>
          </p:cNvPr>
          <p:cNvSpPr>
            <a:spLocks noGrp="1"/>
          </p:cNvSpPr>
          <p:nvPr>
            <p:ph type="body" sz="quarter" idx="15"/>
          </p:nvPr>
        </p:nvSpPr>
        <p:spPr>
          <a:xfrm>
            <a:off x="4002834" y="1166813"/>
            <a:ext cx="4890344" cy="33845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7812058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oto links und Text 02">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176FDAAC-609C-4E51-34A5-D0606CBB1404}"/>
              </a:ext>
            </a:extLst>
          </p:cNvPr>
          <p:cNvSpPr/>
          <p:nvPr userDrawn="1"/>
        </p:nvSpPr>
        <p:spPr>
          <a:xfrm>
            <a:off x="-1" y="2"/>
            <a:ext cx="5051427" cy="2381457"/>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platzhalter 4">
            <a:extLst>
              <a:ext uri="{FF2B5EF4-FFF2-40B4-BE49-F238E27FC236}">
                <a16:creationId xmlns:a16="http://schemas.microsoft.com/office/drawing/2014/main" id="{1E2F041A-D330-D8E3-90EC-CFEA8DB2BFB0}"/>
              </a:ext>
            </a:extLst>
          </p:cNvPr>
          <p:cNvSpPr>
            <a:spLocks noGrp="1"/>
          </p:cNvSpPr>
          <p:nvPr>
            <p:ph type="body" sz="quarter" idx="15"/>
          </p:nvPr>
        </p:nvSpPr>
        <p:spPr>
          <a:xfrm>
            <a:off x="5372100" y="231775"/>
            <a:ext cx="3521078" cy="4319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Bildplatzhalter 9">
            <a:extLst>
              <a:ext uri="{FF2B5EF4-FFF2-40B4-BE49-F238E27FC236}">
                <a16:creationId xmlns:a16="http://schemas.microsoft.com/office/drawing/2014/main" id="{38FCB7D0-646F-AF48-A2B8-12A09927B98A}"/>
              </a:ext>
            </a:extLst>
          </p:cNvPr>
          <p:cNvSpPr>
            <a:spLocks noGrp="1"/>
          </p:cNvSpPr>
          <p:nvPr>
            <p:ph type="pic" sz="quarter" idx="14"/>
          </p:nvPr>
        </p:nvSpPr>
        <p:spPr>
          <a:xfrm>
            <a:off x="0" y="2381459"/>
            <a:ext cx="5051426" cy="2762040"/>
          </a:xfrm>
          <a:solidFill>
            <a:schemeClr val="accent6"/>
          </a:solidFill>
        </p:spPr>
        <p:txBody>
          <a:bodyPr lIns="0" tIns="0" rIns="0" bIns="0" anchor="t">
            <a:noAutofit/>
          </a:bodyPr>
          <a:lstStyle>
            <a:lvl1pPr marL="0" indent="0" algn="l">
              <a:buNone/>
              <a:defRPr sz="1000"/>
            </a:lvl1pPr>
          </a:lstStyle>
          <a:p>
            <a:r>
              <a:rPr lang="de-DE"/>
              <a:t>Bild durch Klicken auf Symbol hinzufügen</a:t>
            </a:r>
            <a:endParaRPr lang="de-DE" dirty="0"/>
          </a:p>
        </p:txBody>
      </p:sp>
      <p:sp>
        <p:nvSpPr>
          <p:cNvPr id="9" name="Titel 8">
            <a:extLst>
              <a:ext uri="{FF2B5EF4-FFF2-40B4-BE49-F238E27FC236}">
                <a16:creationId xmlns:a16="http://schemas.microsoft.com/office/drawing/2014/main" id="{53CD6CCE-CBE4-D9B2-E830-24963623F882}"/>
              </a:ext>
            </a:extLst>
          </p:cNvPr>
          <p:cNvSpPr>
            <a:spLocks noGrp="1"/>
          </p:cNvSpPr>
          <p:nvPr>
            <p:ph type="title"/>
          </p:nvPr>
        </p:nvSpPr>
        <p:spPr>
          <a:xfrm>
            <a:off x="250825" y="257231"/>
            <a:ext cx="4504056" cy="802336"/>
          </a:xfrm>
        </p:spPr>
        <p:txBody>
          <a:bodyPr anchor="t"/>
          <a:lstStyle/>
          <a:p>
            <a:r>
              <a:rPr lang="de-DE"/>
              <a:t>Mastertitelformat bearbeiten</a:t>
            </a:r>
            <a:endParaRPr lang="de-DE" dirty="0"/>
          </a:p>
        </p:txBody>
      </p:sp>
    </p:spTree>
    <p:extLst>
      <p:ext uri="{BB962C8B-B14F-4D97-AF65-F5344CB8AC3E}">
        <p14:creationId xmlns:p14="http://schemas.microsoft.com/office/powerpoint/2010/main" val="229575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ld vollfächig">
    <p:spTree>
      <p:nvGrpSpPr>
        <p:cNvPr id="1" name=""/>
        <p:cNvGrpSpPr/>
        <p:nvPr/>
      </p:nvGrpSpPr>
      <p:grpSpPr>
        <a:xfrm>
          <a:off x="0" y="0"/>
          <a:ext cx="0" cy="0"/>
          <a:chOff x="0" y="0"/>
          <a:chExt cx="0" cy="0"/>
        </a:xfrm>
      </p:grpSpPr>
      <p:sp>
        <p:nvSpPr>
          <p:cNvPr id="11" name="Bildplatzhalter 9">
            <a:extLst>
              <a:ext uri="{FF2B5EF4-FFF2-40B4-BE49-F238E27FC236}">
                <a16:creationId xmlns:a16="http://schemas.microsoft.com/office/drawing/2014/main" id="{38FCB7D0-646F-AF48-A2B8-12A09927B98A}"/>
              </a:ext>
            </a:extLst>
          </p:cNvPr>
          <p:cNvSpPr>
            <a:spLocks noGrp="1"/>
          </p:cNvSpPr>
          <p:nvPr>
            <p:ph type="pic" sz="quarter" idx="14"/>
          </p:nvPr>
        </p:nvSpPr>
        <p:spPr>
          <a:xfrm>
            <a:off x="-3810" y="-3810"/>
            <a:ext cx="9151620" cy="5151120"/>
          </a:xfrm>
          <a:solidFill>
            <a:schemeClr val="accent6"/>
          </a:solidFill>
        </p:spPr>
        <p:txBody>
          <a:bodyPr lIns="0" tIns="0" rIns="0" bIns="0" anchor="ctr">
            <a:noAutofit/>
          </a:bodyPr>
          <a:lstStyle>
            <a:lvl1pPr marL="0" indent="0" algn="ctr">
              <a:buNone/>
              <a:defRPr sz="1400"/>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CB982255-49DE-252E-F487-EA5512F44141}"/>
              </a:ext>
            </a:extLst>
          </p:cNvPr>
          <p:cNvSpPr>
            <a:spLocks noGrp="1"/>
          </p:cNvSpPr>
          <p:nvPr>
            <p:ph type="title" hasCustomPrompt="1"/>
          </p:nvPr>
        </p:nvSpPr>
        <p:spPr>
          <a:xfrm>
            <a:off x="250825" y="2636257"/>
            <a:ext cx="923330" cy="648960"/>
          </a:xfrm>
        </p:spPr>
        <p:txBody>
          <a:bodyPr wrap="none">
            <a:spAutoFit/>
          </a:bodyPr>
          <a:lstStyle>
            <a:lvl1pPr algn="l">
              <a:lnSpc>
                <a:spcPct val="110000"/>
              </a:lnSpc>
              <a:spcBef>
                <a:spcPts val="0"/>
              </a:spcBef>
              <a:defRPr sz="4000" cap="all" baseline="0">
                <a:solidFill>
                  <a:schemeClr val="bg1"/>
                </a:solidFill>
                <a:highlight>
                  <a:srgbClr val="E2000A"/>
                </a:highlight>
              </a:defRPr>
            </a:lvl1pPr>
          </a:lstStyle>
          <a:p>
            <a:r>
              <a:rPr lang="de-DE" dirty="0"/>
              <a:t> xx  </a:t>
            </a:r>
          </a:p>
        </p:txBody>
      </p:sp>
    </p:spTree>
    <p:extLst>
      <p:ext uri="{BB962C8B-B14F-4D97-AF65-F5344CB8AC3E}">
        <p14:creationId xmlns:p14="http://schemas.microsoft.com/office/powerpoint/2010/main" val="2759444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und Bild groß">
    <p:spTree>
      <p:nvGrpSpPr>
        <p:cNvPr id="1" name=""/>
        <p:cNvGrpSpPr/>
        <p:nvPr/>
      </p:nvGrpSpPr>
      <p:grpSpPr>
        <a:xfrm>
          <a:off x="0" y="0"/>
          <a:ext cx="0" cy="0"/>
          <a:chOff x="0" y="0"/>
          <a:chExt cx="0" cy="0"/>
        </a:xfrm>
      </p:grpSpPr>
      <p:sp>
        <p:nvSpPr>
          <p:cNvPr id="11" name="Bildplatzhalter 9">
            <a:extLst>
              <a:ext uri="{FF2B5EF4-FFF2-40B4-BE49-F238E27FC236}">
                <a16:creationId xmlns:a16="http://schemas.microsoft.com/office/drawing/2014/main" id="{38FCB7D0-646F-AF48-A2B8-12A09927B98A}"/>
              </a:ext>
            </a:extLst>
          </p:cNvPr>
          <p:cNvSpPr>
            <a:spLocks noGrp="1"/>
          </p:cNvSpPr>
          <p:nvPr>
            <p:ph type="pic" sz="quarter" idx="14"/>
          </p:nvPr>
        </p:nvSpPr>
        <p:spPr>
          <a:xfrm>
            <a:off x="-3810" y="-3809"/>
            <a:ext cx="9151620" cy="4464050"/>
          </a:xfrm>
          <a:solidFill>
            <a:schemeClr val="accent6"/>
          </a:solidFill>
        </p:spPr>
        <p:txBody>
          <a:bodyPr lIns="0" tIns="0" rIns="0" bIns="0" anchor="ctr">
            <a:noAutofit/>
          </a:bodyPr>
          <a:lstStyle>
            <a:lvl1pPr marL="0" indent="0" algn="ctr">
              <a:buNone/>
              <a:defRPr sz="1400"/>
            </a:lvl1pPr>
          </a:lstStyle>
          <a:p>
            <a:r>
              <a:rPr lang="de-DE"/>
              <a:t>Bild durch Klicken auf Symbol hinzufügen</a:t>
            </a:r>
            <a:endParaRPr lang="de-DE" dirty="0"/>
          </a:p>
        </p:txBody>
      </p:sp>
      <p:sp>
        <p:nvSpPr>
          <p:cNvPr id="3" name="Titel 8">
            <a:extLst>
              <a:ext uri="{FF2B5EF4-FFF2-40B4-BE49-F238E27FC236}">
                <a16:creationId xmlns:a16="http://schemas.microsoft.com/office/drawing/2014/main" id="{0A7281AA-4EF8-4824-A6B7-3F2134288345}"/>
              </a:ext>
            </a:extLst>
          </p:cNvPr>
          <p:cNvSpPr>
            <a:spLocks noGrp="1"/>
          </p:cNvSpPr>
          <p:nvPr>
            <p:ph type="title"/>
          </p:nvPr>
        </p:nvSpPr>
        <p:spPr>
          <a:xfrm>
            <a:off x="250825" y="257231"/>
            <a:ext cx="8642350" cy="802336"/>
          </a:xfrm>
        </p:spPr>
        <p:txBody>
          <a:bodyPr anchor="t"/>
          <a:lstStyle/>
          <a:p>
            <a:r>
              <a:rPr lang="de-DE"/>
              <a:t>Mastertitelformat bearbeiten</a:t>
            </a:r>
            <a:endParaRPr lang="de-DE" dirty="0"/>
          </a:p>
        </p:txBody>
      </p:sp>
    </p:spTree>
    <p:extLst>
      <p:ext uri="{BB962C8B-B14F-4D97-AF65-F5344CB8AC3E}">
        <p14:creationId xmlns:p14="http://schemas.microsoft.com/office/powerpoint/2010/main" val="116288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50826" y="1166813"/>
            <a:ext cx="7200900" cy="3374707"/>
          </a:xfrm>
          <a:prstGeom prst="rect">
            <a:avLst/>
          </a:prstGeom>
        </p:spPr>
        <p:txBody>
          <a:bodyPr vert="horz" lIns="0" tIns="0" rIns="0" bIns="0" rtlCol="0">
            <a:noAutofit/>
          </a:bodyPr>
          <a:lstStyle/>
          <a:p>
            <a:pPr lvl="0"/>
            <a:r>
              <a:rPr lang="de-DE" dirty="0"/>
              <a:t>Untertitel</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Textfeld 3">
            <a:extLst>
              <a:ext uri="{FF2B5EF4-FFF2-40B4-BE49-F238E27FC236}">
                <a16:creationId xmlns:a16="http://schemas.microsoft.com/office/drawing/2014/main" id="{36E83AFE-0D76-C240-A33D-8D8C0966DBEB}"/>
              </a:ext>
            </a:extLst>
          </p:cNvPr>
          <p:cNvSpPr txBox="1"/>
          <p:nvPr userDrawn="1"/>
        </p:nvSpPr>
        <p:spPr>
          <a:xfrm>
            <a:off x="250824" y="4801865"/>
            <a:ext cx="3318798" cy="138499"/>
          </a:xfrm>
          <a:prstGeom prst="rect">
            <a:avLst/>
          </a:prstGeom>
          <a:noFill/>
        </p:spPr>
        <p:txBody>
          <a:bodyPr wrap="square" lIns="0" tIns="0" rIns="0" bIns="0" rtlCol="0" anchor="b" anchorCtr="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900" b="0" i="0" dirty="0">
                <a:solidFill>
                  <a:srgbClr val="3C3C3B"/>
                </a:solidFill>
                <a:latin typeface="Meta IGM" panose="02000503040000020004" pitchFamily="2" charset="0"/>
              </a:rPr>
              <a:t>Filippos Kourtoglou</a:t>
            </a:r>
          </a:p>
        </p:txBody>
      </p:sp>
      <p:sp>
        <p:nvSpPr>
          <p:cNvPr id="13" name="Textfeld 12">
            <a:extLst>
              <a:ext uri="{FF2B5EF4-FFF2-40B4-BE49-F238E27FC236}">
                <a16:creationId xmlns:a16="http://schemas.microsoft.com/office/drawing/2014/main" id="{61566813-E909-A142-B31F-03FCE51CCD4D}"/>
              </a:ext>
            </a:extLst>
          </p:cNvPr>
          <p:cNvSpPr txBox="1"/>
          <p:nvPr userDrawn="1"/>
        </p:nvSpPr>
        <p:spPr>
          <a:xfrm>
            <a:off x="8210550" y="4636168"/>
            <a:ext cx="688531" cy="307777"/>
          </a:xfrm>
          <a:prstGeom prst="rect">
            <a:avLst/>
          </a:prstGeom>
          <a:noFill/>
        </p:spPr>
        <p:txBody>
          <a:bodyPr wrap="square" lIns="0" tIns="0" rIns="0" bIns="0" rtlCol="0">
            <a:spAutoFit/>
          </a:bodyPr>
          <a:lstStyle/>
          <a:p>
            <a:pPr algn="r"/>
            <a:r>
              <a:rPr lang="de-DE" sz="1000" b="0" i="0" kern="1200" dirty="0">
                <a:solidFill>
                  <a:srgbClr val="3C3C3B"/>
                </a:solidFill>
                <a:effectLst/>
                <a:latin typeface="Meta IGM" panose="02000503040000020004" pitchFamily="2" charset="0"/>
                <a:ea typeface="+mn-ea"/>
                <a:cs typeface="+mn-cs"/>
              </a:rPr>
              <a:t>IG Metall</a:t>
            </a:r>
          </a:p>
          <a:p>
            <a:pPr algn="r"/>
            <a:r>
              <a:rPr lang="de-DE" sz="1000" b="0" i="0" kern="1200" dirty="0">
                <a:solidFill>
                  <a:srgbClr val="3C3C3B"/>
                </a:solidFill>
                <a:effectLst/>
                <a:latin typeface="Meta IGM" panose="02000503040000020004" pitchFamily="2" charset="0"/>
                <a:ea typeface="+mn-ea"/>
                <a:cs typeface="+mn-cs"/>
              </a:rPr>
              <a:t>München</a:t>
            </a:r>
          </a:p>
        </p:txBody>
      </p:sp>
      <p:pic>
        <p:nvPicPr>
          <p:cNvPr id="7" name="Grafik 6">
            <a:extLst>
              <a:ext uri="{FF2B5EF4-FFF2-40B4-BE49-F238E27FC236}">
                <a16:creationId xmlns:a16="http://schemas.microsoft.com/office/drawing/2014/main" id="{70113CA0-0DD7-9548-B4A8-43615A11C389}"/>
              </a:ext>
            </a:extLst>
          </p:cNvPr>
          <p:cNvPicPr>
            <a:picLocks noChangeAspect="1"/>
          </p:cNvPicPr>
          <p:nvPr userDrawn="1"/>
        </p:nvPicPr>
        <p:blipFill>
          <a:blip r:embed="rId18"/>
          <a:stretch>
            <a:fillRect/>
          </a:stretch>
        </p:blipFill>
        <p:spPr>
          <a:xfrm>
            <a:off x="8029030" y="4636168"/>
            <a:ext cx="304196" cy="304196"/>
          </a:xfrm>
          <a:prstGeom prst="rect">
            <a:avLst/>
          </a:prstGeom>
        </p:spPr>
      </p:pic>
      <p:sp>
        <p:nvSpPr>
          <p:cNvPr id="6" name="Rechteck 5"/>
          <p:cNvSpPr/>
          <p:nvPr userDrawn="1"/>
        </p:nvSpPr>
        <p:spPr>
          <a:xfrm>
            <a:off x="4370663" y="4757955"/>
            <a:ext cx="402674" cy="230832"/>
          </a:xfrm>
          <a:prstGeom prst="rect">
            <a:avLst/>
          </a:prstGeom>
        </p:spPr>
        <p:txBody>
          <a:bodyPr wrap="none">
            <a:spAutoFit/>
          </a:bodyPr>
          <a:lstStyle/>
          <a:p>
            <a:pPr algn="ctr"/>
            <a:fld id="{FE565D1A-C7ED-2741-8521-CA3C0FECAFC6}" type="slidenum">
              <a:rPr lang="de-DE" sz="900" b="0" i="0" kern="1200" baseline="0" smtClean="0">
                <a:solidFill>
                  <a:srgbClr val="3C3C3B"/>
                </a:solidFill>
                <a:latin typeface="Meta IGM" panose="02000503040000020004" pitchFamily="2" charset="0"/>
                <a:ea typeface="+mn-ea"/>
                <a:cs typeface="+mn-cs"/>
              </a:rPr>
              <a:pPr algn="ctr"/>
              <a:t>‹Nr.›</a:t>
            </a:fld>
            <a:endParaRPr lang="de-DE" sz="900" b="0" i="0" kern="1200" baseline="0" dirty="0">
              <a:solidFill>
                <a:srgbClr val="3C3C3B"/>
              </a:solidFill>
              <a:latin typeface="Meta IGM" panose="02000503040000020004" pitchFamily="2" charset="0"/>
              <a:ea typeface="+mn-ea"/>
              <a:cs typeface="+mn-cs"/>
            </a:endParaRPr>
          </a:p>
        </p:txBody>
      </p:sp>
      <p:sp>
        <p:nvSpPr>
          <p:cNvPr id="5" name="Titelplatzhalter 4">
            <a:extLst>
              <a:ext uri="{FF2B5EF4-FFF2-40B4-BE49-F238E27FC236}">
                <a16:creationId xmlns:a16="http://schemas.microsoft.com/office/drawing/2014/main" id="{A473443D-8981-6622-E280-B68D25F45DFF}"/>
              </a:ext>
            </a:extLst>
          </p:cNvPr>
          <p:cNvSpPr>
            <a:spLocks noGrp="1"/>
          </p:cNvSpPr>
          <p:nvPr>
            <p:ph type="title"/>
          </p:nvPr>
        </p:nvSpPr>
        <p:spPr>
          <a:xfrm>
            <a:off x="250824" y="643765"/>
            <a:ext cx="8642349" cy="408382"/>
          </a:xfrm>
          <a:prstGeom prst="rect">
            <a:avLst/>
          </a:prstGeom>
        </p:spPr>
        <p:txBody>
          <a:bodyPr vert="horz" wrap="square" lIns="0" tIns="0" rIns="0" bIns="0" rtlCol="0" anchor="b">
            <a:spAutoFit/>
          </a:bodyPr>
          <a:lstStyle/>
          <a:p>
            <a:r>
              <a:rPr lang="de-DE" dirty="0"/>
              <a:t>Mastertitelformat bearbeiten  </a:t>
            </a:r>
          </a:p>
        </p:txBody>
      </p:sp>
    </p:spTree>
    <p:extLst>
      <p:ext uri="{BB962C8B-B14F-4D97-AF65-F5344CB8AC3E}">
        <p14:creationId xmlns:p14="http://schemas.microsoft.com/office/powerpoint/2010/main" val="258125778"/>
      </p:ext>
    </p:extLst>
  </p:cSld>
  <p:clrMap bg1="lt1" tx1="dk1" bg2="lt2" tx2="dk2" accent1="accent1" accent2="accent2" accent3="accent3" accent4="accent4" accent5="accent5" accent6="accent6" hlink="hlink" folHlink="folHlink"/>
  <p:sldLayoutIdLst>
    <p:sldLayoutId id="2147483795" r:id="rId1"/>
    <p:sldLayoutId id="2147483971" r:id="rId2"/>
    <p:sldLayoutId id="2147483980" r:id="rId3"/>
    <p:sldLayoutId id="2147483953" r:id="rId4"/>
    <p:sldLayoutId id="2147483978" r:id="rId5"/>
    <p:sldLayoutId id="2147483975" r:id="rId6"/>
    <p:sldLayoutId id="2147483977" r:id="rId7"/>
    <p:sldLayoutId id="2147483974" r:id="rId8"/>
    <p:sldLayoutId id="2147483979" r:id="rId9"/>
    <p:sldLayoutId id="2147483952" r:id="rId10"/>
    <p:sldLayoutId id="2147483981" r:id="rId11"/>
    <p:sldLayoutId id="2147483976" r:id="rId12"/>
    <p:sldLayoutId id="2147483973" r:id="rId13"/>
    <p:sldLayoutId id="2147484032" r:id="rId14"/>
    <p:sldLayoutId id="2147484033" r:id="rId15"/>
    <p:sldLayoutId id="2147484034" r:id="rId16"/>
  </p:sldLayoutIdLst>
  <p:hf sldNum="0" hdr="0" dt="0"/>
  <p:txStyles>
    <p:titleStyle>
      <a:lvl1pPr marL="0" marR="0" indent="0" algn="l" defTabSz="685800" rtl="0" eaLnBrk="1" fontAlgn="auto" latinLnBrk="0" hangingPunct="1">
        <a:lnSpc>
          <a:spcPct val="80000"/>
        </a:lnSpc>
        <a:spcBef>
          <a:spcPct val="0"/>
        </a:spcBef>
        <a:spcAft>
          <a:spcPts val="0"/>
        </a:spcAft>
        <a:buClrTx/>
        <a:buSzTx/>
        <a:buFontTx/>
        <a:buNone/>
        <a:tabLst/>
        <a:defRPr lang="de-DE" sz="3200" b="0" i="0" kern="1200" cap="none" spc="100" baseline="0" smtClean="0">
          <a:solidFill>
            <a:schemeClr val="tx1"/>
          </a:solidFill>
          <a:latin typeface="Meta Head IGM Cond Black" panose="02000506030000020004" pitchFamily="2" charset="77"/>
          <a:ea typeface="+mj-ea"/>
          <a:cs typeface="+mj-cs"/>
        </a:defRPr>
      </a:lvl1pPr>
    </p:titleStyle>
    <p:bodyStyle>
      <a:lvl1pPr marL="1350" indent="0" algn="l" defTabSz="685800" rtl="0" eaLnBrk="1" latinLnBrk="0" hangingPunct="1">
        <a:lnSpc>
          <a:spcPct val="90000"/>
        </a:lnSpc>
        <a:spcBef>
          <a:spcPts val="750"/>
        </a:spcBef>
        <a:buSzPct val="90000"/>
        <a:buFontTx/>
        <a:buNone/>
        <a:defRPr sz="1800" b="1" i="0" kern="1200">
          <a:solidFill>
            <a:schemeClr val="accent3"/>
          </a:solidFill>
          <a:latin typeface="Meta IGM" panose="02000503040000020004" pitchFamily="2" charset="0"/>
          <a:ea typeface="+mn-ea"/>
          <a:cs typeface="+mn-cs"/>
        </a:defRPr>
      </a:lvl1pPr>
      <a:lvl2pPr marL="252000" indent="-252000" algn="l" defTabSz="685800" rtl="0" eaLnBrk="1" latinLnBrk="0" hangingPunct="1">
        <a:lnSpc>
          <a:spcPct val="90000"/>
        </a:lnSpc>
        <a:spcBef>
          <a:spcPts val="1000"/>
        </a:spcBef>
        <a:buSzPct val="90000"/>
        <a:buFontTx/>
        <a:buBlip>
          <a:blip r:embed="rId19"/>
        </a:buBlip>
        <a:defRPr sz="1800" b="0" i="0" kern="1200">
          <a:solidFill>
            <a:schemeClr val="tx2"/>
          </a:solidFill>
          <a:latin typeface="Meta IGM" panose="02000503040000020004" pitchFamily="2" charset="0"/>
          <a:ea typeface="+mn-ea"/>
          <a:cs typeface="+mn-cs"/>
        </a:defRPr>
      </a:lvl2pPr>
      <a:lvl3pPr marL="504000" indent="-252000" algn="l" defTabSz="685800" rtl="0" eaLnBrk="1" latinLnBrk="0" hangingPunct="1">
        <a:lnSpc>
          <a:spcPct val="90000"/>
        </a:lnSpc>
        <a:spcBef>
          <a:spcPts val="500"/>
        </a:spcBef>
        <a:buSzPct val="90000"/>
        <a:buFontTx/>
        <a:buBlip>
          <a:blip r:embed="rId19"/>
        </a:buBlip>
        <a:defRPr sz="1800" b="0" i="0" kern="1200">
          <a:solidFill>
            <a:schemeClr val="tx2"/>
          </a:solidFill>
          <a:latin typeface="Meta IGM" panose="02000503040000020004" pitchFamily="2" charset="0"/>
          <a:ea typeface="+mn-ea"/>
          <a:cs typeface="+mn-cs"/>
        </a:defRPr>
      </a:lvl3pPr>
      <a:lvl4pPr marL="792000" indent="-252000" algn="l" defTabSz="685800" rtl="0" eaLnBrk="1" latinLnBrk="0" hangingPunct="1">
        <a:lnSpc>
          <a:spcPct val="90000"/>
        </a:lnSpc>
        <a:spcBef>
          <a:spcPts val="375"/>
        </a:spcBef>
        <a:buSzPct val="90000"/>
        <a:buFontTx/>
        <a:buBlip>
          <a:blip r:embed="rId19"/>
        </a:buBlip>
        <a:defRPr sz="1800" b="0" i="0" kern="1200">
          <a:solidFill>
            <a:schemeClr val="tx2"/>
          </a:solidFill>
          <a:latin typeface="Meta IGM" panose="02000503040000020004" pitchFamily="2" charset="0"/>
          <a:ea typeface="+mn-ea"/>
          <a:cs typeface="+mn-cs"/>
        </a:defRPr>
      </a:lvl4pPr>
      <a:lvl5pPr marL="1044000" indent="-252000" algn="l" defTabSz="1165225" rtl="0" eaLnBrk="1" latinLnBrk="0" hangingPunct="1">
        <a:lnSpc>
          <a:spcPct val="90000"/>
        </a:lnSpc>
        <a:spcBef>
          <a:spcPts val="375"/>
        </a:spcBef>
        <a:buFontTx/>
        <a:buBlip>
          <a:blip r:embed="rId19"/>
        </a:buBlip>
        <a:defRPr sz="1800" b="0" i="0" kern="1200">
          <a:solidFill>
            <a:schemeClr val="tx2"/>
          </a:solidFill>
          <a:latin typeface="Meta IGM" panose="02000503040000020004" pitchFamily="2"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800" b="0" i="0" kern="1200">
          <a:solidFill>
            <a:srgbClr val="3C3C3B"/>
          </a:solidFill>
          <a:latin typeface="Meta IGM" panose="02000503040000020004" pitchFamily="2" charset="0"/>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A4A3A4"/>
          </p15:clr>
        </p15:guide>
        <p15:guide id="2" pos="2880" userDrawn="1">
          <p15:clr>
            <a:srgbClr val="A4A3A4"/>
          </p15:clr>
        </p15:guide>
        <p15:guide id="3" pos="158">
          <p15:clr>
            <a:srgbClr val="F26B43"/>
          </p15:clr>
        </p15:guide>
        <p15:guide id="4" pos="5602">
          <p15:clr>
            <a:srgbClr val="F26B43"/>
          </p15:clr>
        </p15:guide>
        <p15:guide id="5" orient="horz" pos="146">
          <p15:clr>
            <a:srgbClr val="F26B43"/>
          </p15:clr>
        </p15:guide>
        <p15:guide id="6" orient="horz" pos="3094">
          <p15:clr>
            <a:srgbClr val="F26B43"/>
          </p15:clr>
        </p15:guide>
        <p15:guide id="7" pos="4694" userDrawn="1">
          <p15:clr>
            <a:srgbClr val="F26B43"/>
          </p15:clr>
        </p15:guide>
        <p15:guide id="8" orient="horz" pos="735" userDrawn="1">
          <p15:clr>
            <a:srgbClr val="F26B43"/>
          </p15:clr>
        </p15:guide>
        <p15:guide id="9" orient="horz" pos="2867"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jpg"/></Relationships>
</file>

<file path=ppt/slides/_rels/slide2.xml.rels><?xml version="1.0" encoding="UTF-8" standalone="yes"?>
<Relationships xmlns="http://schemas.openxmlformats.org/package/2006/relationships"><Relationship Id="rId3" Type="http://schemas.microsoft.com/office/2018/10/relationships/comments" Target="../comments/modernComment_720_EF9C01BB.xm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15.png"/><Relationship Id="rId2" Type="http://schemas.openxmlformats.org/officeDocument/2006/relationships/slideLayout" Target="../slideLayouts/slideLayout16.xml"/><Relationship Id="rId1" Type="http://schemas.openxmlformats.org/officeDocument/2006/relationships/tags" Target="../tags/tag3.xml"/><Relationship Id="rId6" Type="http://schemas.openxmlformats.org/officeDocument/2006/relationships/image" Target="../media/image14.jpeg"/><Relationship Id="rId5" Type="http://schemas.openxmlformats.org/officeDocument/2006/relationships/image" Target="../media/image13.emf"/><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4.jpeg"/><Relationship Id="rId2" Type="http://schemas.openxmlformats.org/officeDocument/2006/relationships/slideLayout" Target="../slideLayouts/slideLayout16.xml"/><Relationship Id="rId1" Type="http://schemas.openxmlformats.org/officeDocument/2006/relationships/tags" Target="../tags/tag4.xml"/><Relationship Id="rId6" Type="http://schemas.openxmlformats.org/officeDocument/2006/relationships/image" Target="../media/image15.png"/><Relationship Id="rId5" Type="http://schemas.openxmlformats.org/officeDocument/2006/relationships/image" Target="../media/image13.emf"/><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5" name="Rectangle 1034">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0" name="Picture 6" descr="Airbus A380">
            <a:extLst>
              <a:ext uri="{FF2B5EF4-FFF2-40B4-BE49-F238E27FC236}">
                <a16:creationId xmlns:a16="http://schemas.microsoft.com/office/drawing/2014/main" id="{B1BE008A-ECA3-8632-CAAF-AD41A482130D}"/>
              </a:ext>
            </a:extLst>
          </p:cNvPr>
          <p:cNvPicPr>
            <a:picLocks noGrp="1" noChangeAspect="1" noChangeArrowheads="1"/>
          </p:cNvPicPr>
          <p:nvPr>
            <p:ph type="pic" sz="quarter" idx="15"/>
          </p:nvPr>
        </p:nvPicPr>
        <p:blipFill>
          <a:blip r:embed="rId3">
            <a:extLst>
              <a:ext uri="{28A0092B-C50C-407E-A947-70E740481C1C}">
                <a14:useLocalDpi xmlns:a14="http://schemas.microsoft.com/office/drawing/2010/main" val="0"/>
              </a:ext>
            </a:extLst>
          </a:blip>
          <a:srcRect t="9091" r="17841" b="2"/>
          <a:stretch>
            <a:fillRect/>
          </a:stretch>
        </p:blipFill>
        <p:spPr bwMode="auto">
          <a:xfrm>
            <a:off x="2642616" y="10"/>
            <a:ext cx="6501384" cy="5143490"/>
          </a:xfrm>
          <a:prstGeom prst="rect">
            <a:avLst/>
          </a:prstGeom>
          <a:noFill/>
          <a:extLst>
            <a:ext uri="{909E8E84-426E-40DD-AFC4-6F175D3DCCD1}">
              <a14:hiddenFill xmlns:a14="http://schemas.microsoft.com/office/drawing/2010/main">
                <a:solidFill>
                  <a:srgbClr val="FFFFFF"/>
                </a:solidFill>
              </a14:hiddenFill>
            </a:ext>
          </a:extLst>
        </p:spPr>
      </p:pic>
      <p:sp>
        <p:nvSpPr>
          <p:cNvPr id="1037" name="Rectangle 1036">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7004404" cy="5143500"/>
          </a:xfrm>
          <a:prstGeom prst="rect">
            <a:avLst/>
          </a:prstGeom>
          <a:gradFill>
            <a:gsLst>
              <a:gs pos="58000">
                <a:schemeClr val="tx1"/>
              </a:gs>
              <a:gs pos="33000">
                <a:schemeClr val="tx1">
                  <a:alpha val="64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itel 36">
            <a:extLst>
              <a:ext uri="{FF2B5EF4-FFF2-40B4-BE49-F238E27FC236}">
                <a16:creationId xmlns:a16="http://schemas.microsoft.com/office/drawing/2014/main" id="{5C36C16F-4443-CE22-0025-EB3E0CDDDE51}"/>
              </a:ext>
            </a:extLst>
          </p:cNvPr>
          <p:cNvSpPr>
            <a:spLocks noGrp="1"/>
          </p:cNvSpPr>
          <p:nvPr>
            <p:ph type="ctrTitle"/>
          </p:nvPr>
        </p:nvSpPr>
        <p:spPr>
          <a:xfrm>
            <a:off x="360771" y="3924114"/>
            <a:ext cx="4621594" cy="1046042"/>
          </a:xfrm>
        </p:spPr>
        <p:txBody>
          <a:bodyPr vert="horz" lIns="91440" tIns="45720" rIns="91440" bIns="45720" rtlCol="0" anchor="b">
            <a:normAutofit/>
          </a:bodyPr>
          <a:lstStyle/>
          <a:p>
            <a:pPr defTabSz="914400"/>
            <a:r>
              <a:rPr lang="en-US" sz="2800" dirty="0" err="1">
                <a:latin typeface="+mj-lt"/>
              </a:rPr>
              <a:t>Betriebsversammlung</a:t>
            </a:r>
            <a:br>
              <a:rPr lang="en-US" sz="2800" dirty="0">
                <a:latin typeface="+mj-lt"/>
              </a:rPr>
            </a:br>
            <a:r>
              <a:rPr lang="en-US" sz="2800" dirty="0">
                <a:latin typeface="+mj-lt"/>
              </a:rPr>
              <a:t>Team IG Metall @ IABG</a:t>
            </a:r>
          </a:p>
        </p:txBody>
      </p:sp>
      <p:sp>
        <p:nvSpPr>
          <p:cNvPr id="41" name="Textplatzhalter 40">
            <a:extLst>
              <a:ext uri="{FF2B5EF4-FFF2-40B4-BE49-F238E27FC236}">
                <a16:creationId xmlns:a16="http://schemas.microsoft.com/office/drawing/2014/main" id="{081816E7-963C-81C5-6EF0-A38E8196DAF8}"/>
              </a:ext>
            </a:extLst>
          </p:cNvPr>
          <p:cNvSpPr>
            <a:spLocks noGrp="1"/>
          </p:cNvSpPr>
          <p:nvPr>
            <p:ph type="body" sz="quarter" idx="14"/>
          </p:nvPr>
        </p:nvSpPr>
        <p:spPr>
          <a:xfrm>
            <a:off x="360773" y="621113"/>
            <a:ext cx="2193502" cy="906106"/>
          </a:xfrm>
        </p:spPr>
        <p:txBody>
          <a:bodyPr vert="horz" lIns="91440" tIns="45720" rIns="91440" bIns="45720" rtlCol="0">
            <a:normAutofit/>
          </a:bodyPr>
          <a:lstStyle/>
          <a:p>
            <a:pPr defTabSz="914400">
              <a:spcBef>
                <a:spcPts val="1000"/>
              </a:spcBef>
            </a:pPr>
            <a:r>
              <a:rPr lang="en-US" sz="1500" dirty="0">
                <a:latin typeface="+mn-lt"/>
              </a:rPr>
              <a:t>Filippos Kourtoglou  IG Metall München   16.12.2025</a:t>
            </a:r>
          </a:p>
        </p:txBody>
      </p:sp>
      <p:sp>
        <p:nvSpPr>
          <p:cNvPr id="1039" name="Rectangle 1038">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69941" y="260093"/>
            <a:ext cx="109728"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041" name="Rectangle 1040">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0771" y="3410190"/>
            <a:ext cx="2983230" cy="13716"/>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Grafik 7" descr="Ein Bild, das Symbol, Schrift, Grafiken, Dreieck enthält.&#10;&#10;KI-generierte Inhalte können fehlerhaft sein.">
            <a:extLst>
              <a:ext uri="{FF2B5EF4-FFF2-40B4-BE49-F238E27FC236}">
                <a16:creationId xmlns:a16="http://schemas.microsoft.com/office/drawing/2014/main" id="{4DFB2722-EB15-0BC1-B3E9-41AE20EBC8FB}"/>
              </a:ext>
            </a:extLst>
          </p:cNvPr>
          <p:cNvPicPr>
            <a:picLocks noChangeAspect="1"/>
          </p:cNvPicPr>
          <p:nvPr/>
        </p:nvPicPr>
        <p:blipFill>
          <a:blip r:embed="rId4"/>
          <a:stretch>
            <a:fillRect/>
          </a:stretch>
        </p:blipFill>
        <p:spPr>
          <a:xfrm>
            <a:off x="8163872" y="198860"/>
            <a:ext cx="760259" cy="760259"/>
          </a:xfrm>
          <a:prstGeom prst="rect">
            <a:avLst/>
          </a:prstGeom>
        </p:spPr>
      </p:pic>
    </p:spTree>
    <p:extLst>
      <p:ext uri="{BB962C8B-B14F-4D97-AF65-F5344CB8AC3E}">
        <p14:creationId xmlns:p14="http://schemas.microsoft.com/office/powerpoint/2010/main" val="4062654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37"/>
                                        </p:tgtEl>
                                        <p:attrNameLst>
                                          <p:attrName>style.visibility</p:attrName>
                                        </p:attrNameLst>
                                      </p:cBhvr>
                                      <p:to>
                                        <p:strVal val="visible"/>
                                      </p:to>
                                    </p:set>
                                    <p:animEffect transition="in" filter="fade">
                                      <p:cBhvr>
                                        <p:cTn id="7" dur="4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E434D5-2C9F-C90D-0FD6-FE3D4C7E7E21}"/>
            </a:ext>
          </a:extLst>
        </p:cNvPr>
        <p:cNvGrpSpPr/>
        <p:nvPr/>
      </p:nvGrpSpPr>
      <p:grpSpPr>
        <a:xfrm>
          <a:off x="0" y="0"/>
          <a:ext cx="0" cy="0"/>
          <a:chOff x="0" y="0"/>
          <a:chExt cx="0" cy="0"/>
        </a:xfrm>
      </p:grpSpPr>
      <p:sp>
        <p:nvSpPr>
          <p:cNvPr id="3" name="Rechteck 2">
            <a:extLst>
              <a:ext uri="{FF2B5EF4-FFF2-40B4-BE49-F238E27FC236}">
                <a16:creationId xmlns:a16="http://schemas.microsoft.com/office/drawing/2014/main" id="{478AC39A-66C1-31A0-E138-E4C51DF551FA}"/>
              </a:ext>
            </a:extLst>
          </p:cNvPr>
          <p:cNvSpPr/>
          <p:nvPr/>
        </p:nvSpPr>
        <p:spPr>
          <a:xfrm>
            <a:off x="79374" y="946379"/>
            <a:ext cx="4492625" cy="3600450"/>
          </a:xfrm>
          <a:prstGeom prst="rect">
            <a:avLst/>
          </a:prstGeom>
          <a:solidFill>
            <a:schemeClr val="tx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108000" tIns="108000" rIns="108000" bIns="108000" rtlCol="0" anchor="ctr"/>
          <a:lstStyle/>
          <a:p>
            <a:pPr algn="ctr"/>
            <a:endParaRPr lang="de-DE" sz="1400" dirty="0" err="1">
              <a:solidFill>
                <a:schemeClr val="tx2"/>
              </a:solidFill>
            </a:endParaRPr>
          </a:p>
        </p:txBody>
      </p:sp>
      <p:sp>
        <p:nvSpPr>
          <p:cNvPr id="6" name="Inhaltsplatzhalter 5">
            <a:extLst>
              <a:ext uri="{FF2B5EF4-FFF2-40B4-BE49-F238E27FC236}">
                <a16:creationId xmlns:a16="http://schemas.microsoft.com/office/drawing/2014/main" id="{6172D334-BBA3-4692-ED06-D73804976051}"/>
              </a:ext>
            </a:extLst>
          </p:cNvPr>
          <p:cNvSpPr>
            <a:spLocks noGrp="1"/>
          </p:cNvSpPr>
          <p:nvPr>
            <p:ph sz="quarter" idx="4294967295"/>
          </p:nvPr>
        </p:nvSpPr>
        <p:spPr>
          <a:xfrm>
            <a:off x="250825" y="1288301"/>
            <a:ext cx="4047672" cy="2343828"/>
          </a:xfrm>
          <a:noFill/>
        </p:spPr>
        <p:txBody>
          <a:bodyPr/>
          <a:lstStyle/>
          <a:p>
            <a:pPr>
              <a:spcBef>
                <a:spcPts val="600"/>
              </a:spcBef>
            </a:pPr>
            <a:r>
              <a:rPr lang="de-DE" dirty="0">
                <a:solidFill>
                  <a:schemeClr val="tx2"/>
                </a:solidFill>
              </a:rPr>
              <a:t>Das will die Bundesregierung</a:t>
            </a:r>
            <a:endParaRPr lang="de-DE" dirty="0"/>
          </a:p>
          <a:p>
            <a:pPr lvl="1">
              <a:lnSpc>
                <a:spcPct val="100000"/>
              </a:lnSpc>
              <a:spcBef>
                <a:spcPts val="600"/>
              </a:spcBef>
              <a:spcAft>
                <a:spcPts val="600"/>
              </a:spcAft>
            </a:pPr>
            <a:r>
              <a:rPr lang="de-DE" dirty="0"/>
              <a:t>Stabilisierung des Rentenniveaus bei 48% bis zum Jahr 2031</a:t>
            </a:r>
          </a:p>
          <a:p>
            <a:pPr lvl="1">
              <a:lnSpc>
                <a:spcPct val="100000"/>
              </a:lnSpc>
              <a:spcBef>
                <a:spcPts val="600"/>
              </a:spcBef>
              <a:spcAft>
                <a:spcPts val="600"/>
              </a:spcAft>
            </a:pPr>
            <a:r>
              <a:rPr lang="de-DE" dirty="0"/>
              <a:t>Angleichung der Kindererziehungszeiten („Mütterrente“) für vor 1992 geborene Kinder</a:t>
            </a:r>
          </a:p>
          <a:p>
            <a:pPr lvl="1">
              <a:lnSpc>
                <a:spcPct val="100000"/>
              </a:lnSpc>
              <a:spcBef>
                <a:spcPts val="600"/>
              </a:spcBef>
              <a:spcAft>
                <a:spcPts val="600"/>
              </a:spcAft>
            </a:pPr>
            <a:r>
              <a:rPr lang="de-DE" dirty="0"/>
              <a:t>Mehraufwendungen aus beiden Maßnahmen werden vom Bund erstattet</a:t>
            </a:r>
          </a:p>
          <a:p>
            <a:endParaRPr lang="de-DE" dirty="0"/>
          </a:p>
        </p:txBody>
      </p:sp>
      <p:sp>
        <p:nvSpPr>
          <p:cNvPr id="2" name="Titel 1">
            <a:extLst>
              <a:ext uri="{FF2B5EF4-FFF2-40B4-BE49-F238E27FC236}">
                <a16:creationId xmlns:a16="http://schemas.microsoft.com/office/drawing/2014/main" id="{7DF34CFC-539C-5D68-4C0B-DD0290733E50}"/>
              </a:ext>
            </a:extLst>
          </p:cNvPr>
          <p:cNvSpPr>
            <a:spLocks noGrp="1"/>
          </p:cNvSpPr>
          <p:nvPr>
            <p:ph type="title"/>
          </p:nvPr>
        </p:nvSpPr>
        <p:spPr>
          <a:xfrm>
            <a:off x="250825" y="227671"/>
            <a:ext cx="8642349" cy="408382"/>
          </a:xfrm>
        </p:spPr>
        <p:txBody>
          <a:bodyPr/>
          <a:lstStyle/>
          <a:p>
            <a:r>
              <a:rPr lang="de-DE" dirty="0"/>
              <a:t>Rentenpaket 2025 im Bundestag beschlossen</a:t>
            </a:r>
          </a:p>
        </p:txBody>
      </p:sp>
      <p:pic>
        <p:nvPicPr>
          <p:cNvPr id="10" name="Picture 8" descr="Inhalt - Kostenlose schnittstelle-Icons">
            <a:extLst>
              <a:ext uri="{FF2B5EF4-FFF2-40B4-BE49-F238E27FC236}">
                <a16:creationId xmlns:a16="http://schemas.microsoft.com/office/drawing/2014/main" id="{218C2F0D-3BE9-FF38-D22F-2CC1E6040A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6799" y="805084"/>
            <a:ext cx="703149" cy="706288"/>
          </a:xfrm>
          <a:prstGeom prst="rect">
            <a:avLst/>
          </a:prstGeom>
          <a:noFill/>
          <a:extLst>
            <a:ext uri="{909E8E84-426E-40DD-AFC4-6F175D3DCCD1}">
              <a14:hiddenFill xmlns:a14="http://schemas.microsoft.com/office/drawing/2010/main">
                <a:solidFill>
                  <a:srgbClr val="FFFFFF"/>
                </a:solidFill>
              </a14:hiddenFill>
            </a:ext>
          </a:extLst>
        </p:spPr>
      </p:pic>
      <p:pic>
        <p:nvPicPr>
          <p:cNvPr id="7" name="Grafik 6">
            <a:extLst>
              <a:ext uri="{FF2B5EF4-FFF2-40B4-BE49-F238E27FC236}">
                <a16:creationId xmlns:a16="http://schemas.microsoft.com/office/drawing/2014/main" id="{CA31C683-23C4-0D28-52F5-D6C845FA07B0}"/>
              </a:ext>
            </a:extLst>
          </p:cNvPr>
          <p:cNvPicPr>
            <a:picLocks noChangeAspect="1"/>
          </p:cNvPicPr>
          <p:nvPr/>
        </p:nvPicPr>
        <p:blipFill>
          <a:blip r:embed="rId5"/>
          <a:srcRect l="3783" r="30724"/>
          <a:stretch>
            <a:fillRect/>
          </a:stretch>
        </p:blipFill>
        <p:spPr>
          <a:xfrm>
            <a:off x="4674054" y="946379"/>
            <a:ext cx="4321177" cy="3600450"/>
          </a:xfrm>
          <a:prstGeom prst="rect">
            <a:avLst/>
          </a:prstGeom>
        </p:spPr>
      </p:pic>
    </p:spTree>
    <p:extLst>
      <p:ext uri="{BB962C8B-B14F-4D97-AF65-F5344CB8AC3E}">
        <p14:creationId xmlns:p14="http://schemas.microsoft.com/office/powerpoint/2010/main" val="4019978683"/>
      </p:ext>
    </p:extLst>
  </p:cSld>
  <p:clrMapOvr>
    <a:masterClrMapping/>
  </p:clrMapOvr>
  <p:extLst>
    <p:ext uri="{6950BFC3-D8DA-4A85-94F7-54DA5524770B}">
      <p188:commentRel xmlns:p188="http://schemas.microsoft.com/office/powerpoint/2018/8/main" r:id="rId3"/>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F976C0DA-0AF8-A511-B636-5A29C9302C94}"/>
              </a:ext>
            </a:extLst>
          </p:cNvPr>
          <p:cNvSpPr>
            <a:spLocks noGrp="1"/>
          </p:cNvSpPr>
          <p:nvPr>
            <p:ph type="title"/>
          </p:nvPr>
        </p:nvSpPr>
        <p:spPr/>
        <p:txBody>
          <a:bodyPr/>
          <a:lstStyle/>
          <a:p>
            <a:r>
              <a:rPr lang="de-DE" dirty="0"/>
              <a:t>Das bringt das Rentenpaket</a:t>
            </a:r>
          </a:p>
        </p:txBody>
      </p:sp>
      <p:sp>
        <p:nvSpPr>
          <p:cNvPr id="4" name="Textplatzhalter 3">
            <a:extLst>
              <a:ext uri="{FF2B5EF4-FFF2-40B4-BE49-F238E27FC236}">
                <a16:creationId xmlns:a16="http://schemas.microsoft.com/office/drawing/2014/main" id="{82BFCE88-7A1C-4BA3-11F8-DABA7A2B1B24}"/>
              </a:ext>
            </a:extLst>
          </p:cNvPr>
          <p:cNvSpPr>
            <a:spLocks noGrp="1"/>
          </p:cNvSpPr>
          <p:nvPr>
            <p:ph type="body" sz="quarter" idx="15"/>
          </p:nvPr>
        </p:nvSpPr>
        <p:spPr/>
        <p:txBody>
          <a:bodyPr/>
          <a:lstStyle/>
          <a:p>
            <a:pPr marL="252000" marR="0" lvl="1" indent="-252000" algn="l" defTabSz="685800" rtl="0" eaLnBrk="1" fontAlgn="auto" latinLnBrk="0" hangingPunct="1">
              <a:lnSpc>
                <a:spcPct val="90000"/>
              </a:lnSpc>
              <a:spcBef>
                <a:spcPts val="1000"/>
              </a:spcBef>
              <a:spcAft>
                <a:spcPts val="0"/>
              </a:spcAft>
              <a:buClrTx/>
              <a:buSzPct val="90000"/>
              <a:buFontTx/>
              <a:buBlip>
                <a:blip r:embed="rId3"/>
              </a:buBlip>
              <a:tabLst/>
              <a:defRPr/>
            </a:pPr>
            <a:r>
              <a:rPr kumimoji="0" lang="de-DE" b="0" i="0" u="none" strike="noStrike" kern="1200" cap="none" spc="0" normalizeH="0" baseline="0" noProof="0" dirty="0">
                <a:ln>
                  <a:noFill/>
                </a:ln>
                <a:solidFill>
                  <a:srgbClr val="3C3C3C"/>
                </a:solidFill>
                <a:effectLst/>
                <a:uLnTx/>
                <a:uFillTx/>
                <a:latin typeface="Meta IGM" panose="02000503040000020004" pitchFamily="2" charset="0"/>
                <a:ea typeface="+mn-ea"/>
                <a:cs typeface="+mn-cs"/>
              </a:rPr>
              <a:t>Gesetzesreform garantiert, dass das </a:t>
            </a:r>
            <a:r>
              <a:rPr kumimoji="0" lang="de-DE" b="1" i="0" u="none" strike="noStrike" kern="1200" cap="none" spc="0" normalizeH="0" baseline="0" noProof="0" dirty="0">
                <a:ln>
                  <a:noFill/>
                </a:ln>
                <a:solidFill>
                  <a:srgbClr val="3C3C3C"/>
                </a:solidFill>
                <a:effectLst/>
                <a:uLnTx/>
                <a:uFillTx/>
                <a:latin typeface="Meta IGM" panose="02000503040000020004" pitchFamily="2" charset="0"/>
                <a:ea typeface="+mn-ea"/>
                <a:cs typeface="+mn-cs"/>
              </a:rPr>
              <a:t>Rentenniveau bis 2031 nicht unter 48 % </a:t>
            </a:r>
            <a:r>
              <a:rPr kumimoji="0" lang="de-DE" b="0" i="0" u="none" strike="noStrike" kern="1200" cap="none" spc="0" normalizeH="0" baseline="0" noProof="0" dirty="0">
                <a:ln>
                  <a:noFill/>
                </a:ln>
                <a:solidFill>
                  <a:srgbClr val="3C3C3C"/>
                </a:solidFill>
                <a:effectLst/>
                <a:uLnTx/>
                <a:uFillTx/>
                <a:latin typeface="Meta IGM" panose="02000503040000020004" pitchFamily="2" charset="0"/>
                <a:ea typeface="+mn-ea"/>
                <a:cs typeface="+mn-cs"/>
              </a:rPr>
              <a:t>sinkt.</a:t>
            </a:r>
          </a:p>
          <a:p>
            <a:pPr lvl="1">
              <a:defRPr/>
            </a:pPr>
            <a:r>
              <a:rPr lang="de-DE" dirty="0"/>
              <a:t>Rentenniveaugarantie und Angleichung der Mütterrente werden </a:t>
            </a:r>
            <a:r>
              <a:rPr lang="de-DE" b="1" dirty="0"/>
              <a:t>aus dem Bundeshaushalt </a:t>
            </a:r>
            <a:r>
              <a:rPr lang="de-DE" dirty="0"/>
              <a:t>und nicht über Beiträge finanziert:</a:t>
            </a:r>
          </a:p>
          <a:p>
            <a:pPr lvl="1">
              <a:defRPr/>
            </a:pPr>
            <a:r>
              <a:rPr lang="de-DE" dirty="0"/>
              <a:t>Summe der </a:t>
            </a:r>
            <a:r>
              <a:rPr lang="de-DE" b="1" dirty="0"/>
              <a:t>Erstattungen für Rentenniveaustabilisierung </a:t>
            </a:r>
            <a:r>
              <a:rPr lang="de-DE" dirty="0"/>
              <a:t>von 2029 bis 2039 beträgt ca. </a:t>
            </a:r>
            <a:r>
              <a:rPr lang="de-DE" b="1" dirty="0"/>
              <a:t>122 Mrd. €/ca. 11 Mrd. € p.a</a:t>
            </a:r>
            <a:r>
              <a:rPr lang="de-DE" dirty="0"/>
              <a:t>.. </a:t>
            </a:r>
          </a:p>
        </p:txBody>
      </p:sp>
      <p:pic>
        <p:nvPicPr>
          <p:cNvPr id="6" name="Grafik 5">
            <a:extLst>
              <a:ext uri="{FF2B5EF4-FFF2-40B4-BE49-F238E27FC236}">
                <a16:creationId xmlns:a16="http://schemas.microsoft.com/office/drawing/2014/main" id="{18F863C1-20A8-B913-DA89-9014EA1F1927}"/>
              </a:ext>
            </a:extLst>
          </p:cNvPr>
          <p:cNvPicPr>
            <a:picLocks noChangeAspect="1"/>
          </p:cNvPicPr>
          <p:nvPr/>
        </p:nvPicPr>
        <p:blipFill>
          <a:blip r:embed="rId4"/>
          <a:stretch>
            <a:fillRect/>
          </a:stretch>
        </p:blipFill>
        <p:spPr>
          <a:xfrm>
            <a:off x="4702767" y="1797194"/>
            <a:ext cx="4441234" cy="2250912"/>
          </a:xfrm>
          <a:prstGeom prst="rect">
            <a:avLst/>
          </a:prstGeom>
        </p:spPr>
      </p:pic>
    </p:spTree>
    <p:extLst>
      <p:ext uri="{BB962C8B-B14F-4D97-AF65-F5344CB8AC3E}">
        <p14:creationId xmlns:p14="http://schemas.microsoft.com/office/powerpoint/2010/main" val="14730620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D87EAA-1EB2-28E6-CF8C-E0C468335A5E}"/>
              </a:ext>
            </a:extLst>
          </p:cNvPr>
          <p:cNvSpPr>
            <a:spLocks noGrp="1"/>
          </p:cNvSpPr>
          <p:nvPr>
            <p:ph type="title"/>
          </p:nvPr>
        </p:nvSpPr>
        <p:spPr>
          <a:xfrm>
            <a:off x="347643" y="273873"/>
            <a:ext cx="7722401" cy="454025"/>
          </a:xfrm>
        </p:spPr>
        <p:txBody>
          <a:bodyPr/>
          <a:lstStyle/>
          <a:p>
            <a:r>
              <a:rPr lang="de-DE" dirty="0"/>
              <a:t>E-Auto + PHEV Kaufförderung</a:t>
            </a:r>
          </a:p>
        </p:txBody>
      </p:sp>
      <p:sp>
        <p:nvSpPr>
          <p:cNvPr id="3" name="Textplatzhalter 2">
            <a:extLst>
              <a:ext uri="{FF2B5EF4-FFF2-40B4-BE49-F238E27FC236}">
                <a16:creationId xmlns:a16="http://schemas.microsoft.com/office/drawing/2014/main" id="{0EEBAA44-9EDC-52FF-6ABF-2810B5A46E44}"/>
              </a:ext>
            </a:extLst>
          </p:cNvPr>
          <p:cNvSpPr>
            <a:spLocks noGrp="1"/>
          </p:cNvSpPr>
          <p:nvPr>
            <p:ph type="body" sz="quarter" idx="11"/>
          </p:nvPr>
        </p:nvSpPr>
        <p:spPr>
          <a:xfrm>
            <a:off x="250825" y="1166813"/>
            <a:ext cx="7200900" cy="3582688"/>
          </a:xfrm>
        </p:spPr>
        <p:txBody>
          <a:bodyPr>
            <a:normAutofit/>
          </a:bodyPr>
          <a:lstStyle/>
          <a:p>
            <a:pPr marL="287100" indent="-285750">
              <a:buFont typeface="Arial" panose="020B0604020202020204" pitchFamily="34" charset="0"/>
              <a:buChar char="•"/>
            </a:pPr>
            <a:r>
              <a:rPr lang="de-DE" dirty="0"/>
              <a:t>Bisher gibt’s die 75% Abschreibung für Gewerbliche (E-Auto)</a:t>
            </a:r>
          </a:p>
          <a:p>
            <a:pPr marL="285750" indent="-285750">
              <a:buFont typeface="Arial" panose="020B0604020202020204" pitchFamily="34" charset="0"/>
              <a:buChar char="•"/>
            </a:pPr>
            <a:endParaRPr lang="de-DE" dirty="0"/>
          </a:p>
          <a:p>
            <a:pPr marL="287100" indent="-285750">
              <a:buFont typeface="Arial" panose="020B0604020202020204" pitchFamily="34" charset="0"/>
              <a:buChar char="•"/>
            </a:pPr>
            <a:r>
              <a:rPr lang="de-DE" dirty="0"/>
              <a:t>NEU: Für Privatpersonen bis zu einem HHE von 80.000€ p.a.</a:t>
            </a:r>
          </a:p>
          <a:p>
            <a:pPr marL="285750" indent="-285750">
              <a:buFont typeface="Arial" panose="020B0604020202020204" pitchFamily="34" charset="0"/>
              <a:buChar char="•"/>
            </a:pPr>
            <a:endParaRPr lang="de-DE" dirty="0"/>
          </a:p>
          <a:p>
            <a:pPr marL="287100" indent="-285750">
              <a:buFont typeface="Arial" panose="020B0604020202020204" pitchFamily="34" charset="0"/>
              <a:buChar char="•"/>
            </a:pPr>
            <a:r>
              <a:rPr lang="de-DE" dirty="0"/>
              <a:t>Für jedes Kind steigt die Grenze um +5000€</a:t>
            </a:r>
          </a:p>
          <a:p>
            <a:pPr marL="287100" indent="-285750">
              <a:buFont typeface="Arial" panose="020B0604020202020204" pitchFamily="34" charset="0"/>
              <a:buChar char="•"/>
            </a:pPr>
            <a:r>
              <a:rPr lang="de-DE" dirty="0"/>
              <a:t>Grundprämie beträgt 3000€</a:t>
            </a:r>
          </a:p>
          <a:p>
            <a:pPr marL="287100" indent="-285750">
              <a:buFont typeface="Arial" panose="020B0604020202020204" pitchFamily="34" charset="0"/>
              <a:buChar char="•"/>
            </a:pPr>
            <a:r>
              <a:rPr lang="de-DE" dirty="0"/>
              <a:t>Familien erhalten +500€ pro Kind / höchstens 1000€</a:t>
            </a:r>
          </a:p>
          <a:p>
            <a:pPr marL="287100" indent="-285750">
              <a:buFont typeface="Arial" panose="020B0604020202020204" pitchFamily="34" charset="0"/>
              <a:buChar char="•"/>
            </a:pPr>
            <a:r>
              <a:rPr lang="de-DE" dirty="0"/>
              <a:t>HHE mit weniger als 3000€ netto </a:t>
            </a:r>
            <a:r>
              <a:rPr lang="de-DE" dirty="0" err="1"/>
              <a:t>pM</a:t>
            </a:r>
            <a:r>
              <a:rPr lang="de-DE" dirty="0"/>
              <a:t> kriegen weitere +1000€</a:t>
            </a:r>
          </a:p>
          <a:p>
            <a:pPr marL="287100" indent="-285750">
              <a:buFont typeface="Arial" panose="020B0604020202020204" pitchFamily="34" charset="0"/>
              <a:buChar char="•"/>
            </a:pPr>
            <a:endParaRPr lang="de-DE" dirty="0"/>
          </a:p>
          <a:p>
            <a:pPr marL="287100" indent="-285750">
              <a:buFont typeface="Arial" panose="020B0604020202020204" pitchFamily="34" charset="0"/>
              <a:buChar char="•"/>
            </a:pPr>
            <a:r>
              <a:rPr lang="de-DE" dirty="0"/>
              <a:t>Ladesäulen-Strategie 2030 beschlossen</a:t>
            </a:r>
          </a:p>
        </p:txBody>
      </p:sp>
      <p:pic>
        <p:nvPicPr>
          <p:cNvPr id="1026" name="Picture 2" descr="Geldregen Stock-Foto | Adobe Stock">
            <a:extLst>
              <a:ext uri="{FF2B5EF4-FFF2-40B4-BE49-F238E27FC236}">
                <a16:creationId xmlns:a16="http://schemas.microsoft.com/office/drawing/2014/main" id="{09018D5D-19E7-2423-3BF1-8D0AE55626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2024" y="1614038"/>
            <a:ext cx="2287345" cy="25653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2422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682405A6-82A6-02E9-1F26-F5007D5D8C9C}"/>
              </a:ext>
            </a:extLst>
          </p:cNvPr>
          <p:cNvSpPr>
            <a:spLocks noGrp="1"/>
          </p:cNvSpPr>
          <p:nvPr>
            <p:ph sz="half" idx="1"/>
          </p:nvPr>
        </p:nvSpPr>
        <p:spPr/>
        <p:txBody>
          <a:bodyPr/>
          <a:lstStyle/>
          <a:p>
            <a:endParaRPr lang="de-DE"/>
          </a:p>
        </p:txBody>
      </p:sp>
      <p:sp>
        <p:nvSpPr>
          <p:cNvPr id="3" name="Textplatzhalter 2">
            <a:extLst>
              <a:ext uri="{FF2B5EF4-FFF2-40B4-BE49-F238E27FC236}">
                <a16:creationId xmlns:a16="http://schemas.microsoft.com/office/drawing/2014/main" id="{43D83982-93EA-5989-DB30-36760F45CE11}"/>
              </a:ext>
            </a:extLst>
          </p:cNvPr>
          <p:cNvSpPr>
            <a:spLocks noGrp="1"/>
          </p:cNvSpPr>
          <p:nvPr>
            <p:ph type="body" sz="quarter" idx="13"/>
          </p:nvPr>
        </p:nvSpPr>
        <p:spPr/>
        <p:txBody>
          <a:bodyPr/>
          <a:lstStyle/>
          <a:p>
            <a:endParaRPr lang="de-DE"/>
          </a:p>
        </p:txBody>
      </p:sp>
      <p:sp>
        <p:nvSpPr>
          <p:cNvPr id="4" name="Bildplatzhalter 3">
            <a:extLst>
              <a:ext uri="{FF2B5EF4-FFF2-40B4-BE49-F238E27FC236}">
                <a16:creationId xmlns:a16="http://schemas.microsoft.com/office/drawing/2014/main" id="{C08599C7-B241-A6FB-7F13-8162D80DA620}"/>
              </a:ext>
            </a:extLst>
          </p:cNvPr>
          <p:cNvSpPr>
            <a:spLocks noGrp="1"/>
          </p:cNvSpPr>
          <p:nvPr>
            <p:ph type="pic" sz="quarter" idx="14"/>
          </p:nvPr>
        </p:nvSpPr>
        <p:spPr/>
        <p:txBody>
          <a:bodyPr/>
          <a:lstStyle/>
          <a:p>
            <a:endParaRPr lang="de-DE"/>
          </a:p>
        </p:txBody>
      </p:sp>
      <p:sp>
        <p:nvSpPr>
          <p:cNvPr id="5" name="Titel 4">
            <a:extLst>
              <a:ext uri="{FF2B5EF4-FFF2-40B4-BE49-F238E27FC236}">
                <a16:creationId xmlns:a16="http://schemas.microsoft.com/office/drawing/2014/main" id="{5CE6E915-8C4F-4056-2C86-7A53ECFD8D72}"/>
              </a:ext>
            </a:extLst>
          </p:cNvPr>
          <p:cNvSpPr>
            <a:spLocks noGrp="1"/>
          </p:cNvSpPr>
          <p:nvPr>
            <p:ph type="title"/>
          </p:nvPr>
        </p:nvSpPr>
        <p:spPr/>
        <p:txBody>
          <a:bodyPr/>
          <a:lstStyle/>
          <a:p>
            <a:endParaRPr lang="de-DE"/>
          </a:p>
        </p:txBody>
      </p:sp>
      <p:pic>
        <p:nvPicPr>
          <p:cNvPr id="7" name="Grafik 6">
            <a:extLst>
              <a:ext uri="{FF2B5EF4-FFF2-40B4-BE49-F238E27FC236}">
                <a16:creationId xmlns:a16="http://schemas.microsoft.com/office/drawing/2014/main" id="{EA29027C-51E3-76FB-A010-63247447B6B6}"/>
              </a:ext>
            </a:extLst>
          </p:cNvPr>
          <p:cNvPicPr>
            <a:picLocks noChangeAspect="1"/>
          </p:cNvPicPr>
          <p:nvPr/>
        </p:nvPicPr>
        <p:blipFill>
          <a:blip r:embed="rId2"/>
          <a:stretch>
            <a:fillRect/>
          </a:stretch>
        </p:blipFill>
        <p:spPr>
          <a:xfrm>
            <a:off x="-92208" y="12462"/>
            <a:ext cx="9144000" cy="4990611"/>
          </a:xfrm>
          <a:prstGeom prst="rect">
            <a:avLst/>
          </a:prstGeom>
        </p:spPr>
      </p:pic>
      <p:sp>
        <p:nvSpPr>
          <p:cNvPr id="6" name="Ellipse 5">
            <a:extLst>
              <a:ext uri="{FF2B5EF4-FFF2-40B4-BE49-F238E27FC236}">
                <a16:creationId xmlns:a16="http://schemas.microsoft.com/office/drawing/2014/main" id="{DB51B17E-ED38-9D23-5A75-315BDDB9A7C3}"/>
              </a:ext>
            </a:extLst>
          </p:cNvPr>
          <p:cNvSpPr/>
          <p:nvPr/>
        </p:nvSpPr>
        <p:spPr>
          <a:xfrm>
            <a:off x="250823" y="2357246"/>
            <a:ext cx="1630227" cy="1319348"/>
          </a:xfrm>
          <a:prstGeom prst="ellipse">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lIns="108000" tIns="108000" rIns="108000" bIns="108000" rtlCol="0" anchor="ctr"/>
          <a:lstStyle/>
          <a:p>
            <a:pPr algn="ctr"/>
            <a:r>
              <a:rPr lang="de-DE" sz="1400" b="1" dirty="0">
                <a:solidFill>
                  <a:schemeClr val="bg1"/>
                </a:solidFill>
              </a:rPr>
              <a:t>+3,1% im April bei IGM Tarifvertrag</a:t>
            </a:r>
          </a:p>
        </p:txBody>
      </p:sp>
    </p:spTree>
    <p:extLst>
      <p:ext uri="{BB962C8B-B14F-4D97-AF65-F5344CB8AC3E}">
        <p14:creationId xmlns:p14="http://schemas.microsoft.com/office/powerpoint/2010/main" val="1322569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1AE58E7A-D7FD-1CDB-F221-D1BA096926F5}"/>
              </a:ext>
            </a:extLst>
          </p:cNvPr>
          <p:cNvGraphicFramePr>
            <a:graphicFrameLocks noChangeAspect="1"/>
          </p:cNvGraphicFramePr>
          <p:nvPr>
            <p:custDataLst>
              <p:tags r:id="rId1"/>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Folie" r:id="rId4" imgW="532" imgH="533" progId="TCLayout.ActiveDocument.1">
                  <p:embed/>
                </p:oleObj>
              </mc:Choice>
              <mc:Fallback>
                <p:oleObj name="think-cell Folie" r:id="rId4" imgW="532" imgH="533" progId="TCLayout.ActiveDocument.1">
                  <p:embed/>
                  <p:pic>
                    <p:nvPicPr>
                      <p:cNvPr id="10" name="think-cell data - do not delete" hidden="1">
                        <a:extLst>
                          <a:ext uri="{FF2B5EF4-FFF2-40B4-BE49-F238E27FC236}">
                            <a16:creationId xmlns:a16="http://schemas.microsoft.com/office/drawing/2014/main" id="{1AE58E7A-D7FD-1CDB-F221-D1BA096926F5}"/>
                          </a:ext>
                        </a:extLst>
                      </p:cNvPr>
                      <p:cNvPicPr/>
                      <p:nvPr/>
                    </p:nvPicPr>
                    <p:blipFill>
                      <a:blip r:embed="rId5"/>
                      <a:stretch>
                        <a:fillRect/>
                      </a:stretch>
                    </p:blipFill>
                    <p:spPr>
                      <a:xfrm>
                        <a:off x="1191" y="1191"/>
                        <a:ext cx="1191" cy="1191"/>
                      </a:xfrm>
                      <a:prstGeom prst="rect">
                        <a:avLst/>
                      </a:prstGeom>
                    </p:spPr>
                  </p:pic>
                </p:oleObj>
              </mc:Fallback>
            </mc:AlternateContent>
          </a:graphicData>
        </a:graphic>
      </p:graphicFrame>
      <p:sp>
        <p:nvSpPr>
          <p:cNvPr id="4" name="Titel 3"/>
          <p:cNvSpPr>
            <a:spLocks noGrp="1"/>
          </p:cNvSpPr>
          <p:nvPr>
            <p:ph type="title"/>
          </p:nvPr>
        </p:nvSpPr>
        <p:spPr>
          <a:xfrm>
            <a:off x="366711" y="260388"/>
            <a:ext cx="8418514" cy="519373"/>
          </a:xfrm>
        </p:spPr>
        <p:txBody>
          <a:bodyPr vert="horz">
            <a:noAutofit/>
          </a:bodyPr>
          <a:lstStyle/>
          <a:p>
            <a:r>
              <a:rPr lang="de-DE" sz="1500" b="1" dirty="0"/>
              <a:t>Der Betriebsrat vertritt die Interessen der Belegschaft.</a:t>
            </a:r>
            <a:br>
              <a:rPr lang="de-DE" sz="1500" b="1" dirty="0"/>
            </a:br>
            <a:r>
              <a:rPr lang="de-DE" sz="1500" b="1" dirty="0"/>
              <a:t>Einfluss nach dem </a:t>
            </a:r>
            <a:r>
              <a:rPr lang="de-DE" sz="1500" b="1" dirty="0" err="1"/>
              <a:t>betriebsverfassungsgesetz</a:t>
            </a:r>
            <a:r>
              <a:rPr lang="de-DE" sz="1500" b="1" dirty="0"/>
              <a:t>.</a:t>
            </a:r>
          </a:p>
        </p:txBody>
      </p:sp>
      <p:pic>
        <p:nvPicPr>
          <p:cNvPr id="8" name="Grafik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42550" y="89006"/>
            <a:ext cx="1354016" cy="866969"/>
          </a:xfrm>
          <a:prstGeom prst="rect">
            <a:avLst/>
          </a:prstGeom>
        </p:spPr>
      </p:pic>
      <p:pic>
        <p:nvPicPr>
          <p:cNvPr id="5" name="Grafik 4">
            <a:extLst>
              <a:ext uri="{FF2B5EF4-FFF2-40B4-BE49-F238E27FC236}">
                <a16:creationId xmlns:a16="http://schemas.microsoft.com/office/drawing/2014/main" id="{6256EF99-A636-1437-00C8-E2148AFA1841}"/>
              </a:ext>
            </a:extLst>
          </p:cNvPr>
          <p:cNvPicPr>
            <a:picLocks noChangeAspect="1"/>
          </p:cNvPicPr>
          <p:nvPr/>
        </p:nvPicPr>
        <p:blipFill>
          <a:blip r:embed="rId7"/>
          <a:stretch>
            <a:fillRect/>
          </a:stretch>
        </p:blipFill>
        <p:spPr>
          <a:xfrm>
            <a:off x="0" y="860112"/>
            <a:ext cx="7460421" cy="4023000"/>
          </a:xfrm>
          <a:prstGeom prst="rect">
            <a:avLst/>
          </a:prstGeom>
        </p:spPr>
      </p:pic>
      <p:sp>
        <p:nvSpPr>
          <p:cNvPr id="6" name="Rechteck 5">
            <a:extLst>
              <a:ext uri="{FF2B5EF4-FFF2-40B4-BE49-F238E27FC236}">
                <a16:creationId xmlns:a16="http://schemas.microsoft.com/office/drawing/2014/main" id="{3CB40F9F-8068-7E28-D8FF-7E15C4F2BE05}"/>
              </a:ext>
            </a:extLst>
          </p:cNvPr>
          <p:cNvSpPr/>
          <p:nvPr/>
        </p:nvSpPr>
        <p:spPr>
          <a:xfrm>
            <a:off x="5740686" y="2257746"/>
            <a:ext cx="454631" cy="3775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013"/>
          </a:p>
        </p:txBody>
      </p:sp>
      <p:sp>
        <p:nvSpPr>
          <p:cNvPr id="7" name="Rechteck 6">
            <a:extLst>
              <a:ext uri="{FF2B5EF4-FFF2-40B4-BE49-F238E27FC236}">
                <a16:creationId xmlns:a16="http://schemas.microsoft.com/office/drawing/2014/main" id="{70ABC75A-881A-8E38-73A9-2CAFD8DD9C6F}"/>
              </a:ext>
            </a:extLst>
          </p:cNvPr>
          <p:cNvSpPr/>
          <p:nvPr/>
        </p:nvSpPr>
        <p:spPr>
          <a:xfrm>
            <a:off x="5231424" y="1811216"/>
            <a:ext cx="615461" cy="536331"/>
          </a:xfrm>
          <a:prstGeom prst="rect">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sz="1013" dirty="0">
              <a:solidFill>
                <a:schemeClr val="tx1"/>
              </a:solidFill>
            </a:endParaRPr>
          </a:p>
        </p:txBody>
      </p:sp>
    </p:spTree>
    <p:extLst>
      <p:ext uri="{BB962C8B-B14F-4D97-AF65-F5344CB8AC3E}">
        <p14:creationId xmlns:p14="http://schemas.microsoft.com/office/powerpoint/2010/main" val="23009094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D48838EB-40EC-A0FD-3F82-107948699A77}"/>
              </a:ext>
            </a:extLst>
          </p:cNvPr>
          <p:cNvGraphicFramePr>
            <a:graphicFrameLocks noChangeAspect="1"/>
          </p:cNvGraphicFramePr>
          <p:nvPr>
            <p:custDataLst>
              <p:tags r:id="rId1"/>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Folie" r:id="rId4" imgW="532" imgH="533" progId="TCLayout.ActiveDocument.1">
                  <p:embed/>
                </p:oleObj>
              </mc:Choice>
              <mc:Fallback>
                <p:oleObj name="think-cell Folie" r:id="rId4" imgW="532" imgH="533" progId="TCLayout.ActiveDocument.1">
                  <p:embed/>
                  <p:pic>
                    <p:nvPicPr>
                      <p:cNvPr id="17" name="think-cell data - do not delete" hidden="1">
                        <a:extLst>
                          <a:ext uri="{FF2B5EF4-FFF2-40B4-BE49-F238E27FC236}">
                            <a16:creationId xmlns:a16="http://schemas.microsoft.com/office/drawing/2014/main" id="{D48838EB-40EC-A0FD-3F82-107948699A77}"/>
                          </a:ext>
                        </a:extLst>
                      </p:cNvPr>
                      <p:cNvPicPr/>
                      <p:nvPr/>
                    </p:nvPicPr>
                    <p:blipFill>
                      <a:blip r:embed="rId5"/>
                      <a:stretch>
                        <a:fillRect/>
                      </a:stretch>
                    </p:blipFill>
                    <p:spPr>
                      <a:xfrm>
                        <a:off x="1191" y="1191"/>
                        <a:ext cx="1191" cy="1191"/>
                      </a:xfrm>
                      <a:prstGeom prst="rect">
                        <a:avLst/>
                      </a:prstGeom>
                    </p:spPr>
                  </p:pic>
                </p:oleObj>
              </mc:Fallback>
            </mc:AlternateContent>
          </a:graphicData>
        </a:graphic>
      </p:graphicFrame>
      <p:pic>
        <p:nvPicPr>
          <p:cNvPr id="15" name="Grafik 14">
            <a:extLst>
              <a:ext uri="{FF2B5EF4-FFF2-40B4-BE49-F238E27FC236}">
                <a16:creationId xmlns:a16="http://schemas.microsoft.com/office/drawing/2014/main" id="{22DA5DA6-9550-FC72-C821-205A5098480E}"/>
              </a:ext>
            </a:extLst>
          </p:cNvPr>
          <p:cNvPicPr>
            <a:picLocks noChangeAspect="1"/>
          </p:cNvPicPr>
          <p:nvPr/>
        </p:nvPicPr>
        <p:blipFill>
          <a:blip r:embed="rId6"/>
          <a:stretch>
            <a:fillRect/>
          </a:stretch>
        </p:blipFill>
        <p:spPr>
          <a:xfrm>
            <a:off x="0" y="860112"/>
            <a:ext cx="7460421" cy="4023000"/>
          </a:xfrm>
          <a:prstGeom prst="rect">
            <a:avLst/>
          </a:prstGeom>
        </p:spPr>
      </p:pic>
      <p:sp>
        <p:nvSpPr>
          <p:cNvPr id="4" name="Titel 3"/>
          <p:cNvSpPr>
            <a:spLocks noGrp="1"/>
          </p:cNvSpPr>
          <p:nvPr>
            <p:ph type="title"/>
          </p:nvPr>
        </p:nvSpPr>
        <p:spPr>
          <a:xfrm>
            <a:off x="366711" y="260388"/>
            <a:ext cx="8418514" cy="519373"/>
          </a:xfrm>
        </p:spPr>
        <p:txBody>
          <a:bodyPr vert="horz">
            <a:noAutofit/>
          </a:bodyPr>
          <a:lstStyle/>
          <a:p>
            <a:r>
              <a:rPr lang="de-DE" sz="1500" b="1" dirty="0"/>
              <a:t>Der Betriebsrat vertritt die Interessen der Belegschaft.</a:t>
            </a:r>
            <a:br>
              <a:rPr lang="de-DE" sz="1500" b="1" dirty="0"/>
            </a:br>
            <a:r>
              <a:rPr lang="de-DE" sz="1500" b="1" dirty="0"/>
              <a:t>Mehr Mitwirkung durch ein geschlossenes Team.</a:t>
            </a:r>
          </a:p>
        </p:txBody>
      </p:sp>
      <p:pic>
        <p:nvPicPr>
          <p:cNvPr id="8" name="Grafik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42550" y="89006"/>
            <a:ext cx="1354016" cy="866969"/>
          </a:xfrm>
          <a:prstGeom prst="rect">
            <a:avLst/>
          </a:prstGeom>
        </p:spPr>
      </p:pic>
      <p:sp>
        <p:nvSpPr>
          <p:cNvPr id="3" name="Rechteck 2">
            <a:extLst>
              <a:ext uri="{FF2B5EF4-FFF2-40B4-BE49-F238E27FC236}">
                <a16:creationId xmlns:a16="http://schemas.microsoft.com/office/drawing/2014/main" id="{DD23231E-E41C-4D34-1B77-6120E31FEDAD}"/>
              </a:ext>
            </a:extLst>
          </p:cNvPr>
          <p:cNvSpPr/>
          <p:nvPr/>
        </p:nvSpPr>
        <p:spPr>
          <a:xfrm>
            <a:off x="3940594" y="2258310"/>
            <a:ext cx="297000" cy="590491"/>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013">
              <a:highlight>
                <a:srgbClr val="FF0000"/>
              </a:highlight>
            </a:endParaRPr>
          </a:p>
        </p:txBody>
      </p:sp>
      <p:sp>
        <p:nvSpPr>
          <p:cNvPr id="6" name="Rechteck 5">
            <a:extLst>
              <a:ext uri="{FF2B5EF4-FFF2-40B4-BE49-F238E27FC236}">
                <a16:creationId xmlns:a16="http://schemas.microsoft.com/office/drawing/2014/main" id="{A7B642C3-F246-91D7-5B45-1CC3A7AE2A8F}"/>
              </a:ext>
            </a:extLst>
          </p:cNvPr>
          <p:cNvSpPr/>
          <p:nvPr/>
        </p:nvSpPr>
        <p:spPr>
          <a:xfrm>
            <a:off x="5397755" y="2258309"/>
            <a:ext cx="298671" cy="866087"/>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013">
              <a:highlight>
                <a:srgbClr val="FF0000"/>
              </a:highlight>
            </a:endParaRPr>
          </a:p>
        </p:txBody>
      </p:sp>
      <p:sp>
        <p:nvSpPr>
          <p:cNvPr id="9" name="Rechteck 8">
            <a:extLst>
              <a:ext uri="{FF2B5EF4-FFF2-40B4-BE49-F238E27FC236}">
                <a16:creationId xmlns:a16="http://schemas.microsoft.com/office/drawing/2014/main" id="{BC465339-A476-8884-0254-046F7F0DE1A2}"/>
              </a:ext>
            </a:extLst>
          </p:cNvPr>
          <p:cNvSpPr/>
          <p:nvPr/>
        </p:nvSpPr>
        <p:spPr>
          <a:xfrm>
            <a:off x="6010678" y="2240632"/>
            <a:ext cx="270000" cy="111803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013">
              <a:highlight>
                <a:srgbClr val="FF0000"/>
              </a:highlight>
            </a:endParaRPr>
          </a:p>
        </p:txBody>
      </p:sp>
      <p:sp>
        <p:nvSpPr>
          <p:cNvPr id="10" name="Rechteck 9">
            <a:extLst>
              <a:ext uri="{FF2B5EF4-FFF2-40B4-BE49-F238E27FC236}">
                <a16:creationId xmlns:a16="http://schemas.microsoft.com/office/drawing/2014/main" id="{F6DB4557-8C3C-A74B-22A6-6C43E9FD71EE}"/>
              </a:ext>
            </a:extLst>
          </p:cNvPr>
          <p:cNvSpPr/>
          <p:nvPr/>
        </p:nvSpPr>
        <p:spPr>
          <a:xfrm>
            <a:off x="5702038" y="1898911"/>
            <a:ext cx="683443" cy="3417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013"/>
          </a:p>
        </p:txBody>
      </p:sp>
      <p:sp>
        <p:nvSpPr>
          <p:cNvPr id="11" name="Textfeld 10">
            <a:extLst>
              <a:ext uri="{FF2B5EF4-FFF2-40B4-BE49-F238E27FC236}">
                <a16:creationId xmlns:a16="http://schemas.microsoft.com/office/drawing/2014/main" id="{7DB9A093-0791-99DC-B22F-42FE680A4028}"/>
              </a:ext>
            </a:extLst>
          </p:cNvPr>
          <p:cNvSpPr txBox="1"/>
          <p:nvPr/>
        </p:nvSpPr>
        <p:spPr>
          <a:xfrm rot="18900000">
            <a:off x="3815850" y="4229573"/>
            <a:ext cx="2057400" cy="230832"/>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r>
              <a:rPr lang="de-DE" sz="1050" dirty="0">
                <a:solidFill>
                  <a:srgbClr val="FF0000"/>
                </a:solidFill>
              </a:rPr>
              <a:t>Beschäftigungsaufbau-Abbau</a:t>
            </a:r>
          </a:p>
        </p:txBody>
      </p:sp>
      <p:sp>
        <p:nvSpPr>
          <p:cNvPr id="12" name="Rechteck 11">
            <a:extLst>
              <a:ext uri="{FF2B5EF4-FFF2-40B4-BE49-F238E27FC236}">
                <a16:creationId xmlns:a16="http://schemas.microsoft.com/office/drawing/2014/main" id="{2EE17E01-3A28-E96B-FA66-7E715407497A}"/>
              </a:ext>
            </a:extLst>
          </p:cNvPr>
          <p:cNvSpPr/>
          <p:nvPr/>
        </p:nvSpPr>
        <p:spPr>
          <a:xfrm>
            <a:off x="4805363" y="2258309"/>
            <a:ext cx="297000" cy="866087"/>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de-DE" sz="1350" dirty="0">
              <a:highlight>
                <a:srgbClr val="FF0000"/>
              </a:highlight>
            </a:endParaRPr>
          </a:p>
        </p:txBody>
      </p:sp>
      <p:sp>
        <p:nvSpPr>
          <p:cNvPr id="13" name="Textfeld 12">
            <a:extLst>
              <a:ext uri="{FF2B5EF4-FFF2-40B4-BE49-F238E27FC236}">
                <a16:creationId xmlns:a16="http://schemas.microsoft.com/office/drawing/2014/main" id="{1D7FC0F8-1F6A-49D4-642A-95C6DCB34922}"/>
              </a:ext>
            </a:extLst>
          </p:cNvPr>
          <p:cNvSpPr txBox="1"/>
          <p:nvPr/>
        </p:nvSpPr>
        <p:spPr>
          <a:xfrm rot="18900000">
            <a:off x="4667726" y="3948187"/>
            <a:ext cx="2057400" cy="230832"/>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r>
              <a:rPr lang="de-DE" sz="1050" dirty="0">
                <a:solidFill>
                  <a:srgbClr val="FF0000"/>
                </a:solidFill>
              </a:rPr>
              <a:t>Betriebsverlagerung</a:t>
            </a:r>
          </a:p>
        </p:txBody>
      </p:sp>
      <p:sp>
        <p:nvSpPr>
          <p:cNvPr id="14" name="Textfeld 13">
            <a:extLst>
              <a:ext uri="{FF2B5EF4-FFF2-40B4-BE49-F238E27FC236}">
                <a16:creationId xmlns:a16="http://schemas.microsoft.com/office/drawing/2014/main" id="{841AC61C-9C58-2EBF-C7EB-412BCBF63EC3}"/>
              </a:ext>
            </a:extLst>
          </p:cNvPr>
          <p:cNvSpPr txBox="1"/>
          <p:nvPr/>
        </p:nvSpPr>
        <p:spPr>
          <a:xfrm rot="18900000">
            <a:off x="5098465" y="4088879"/>
            <a:ext cx="2057400" cy="230832"/>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r>
              <a:rPr lang="de-DE" sz="1050" dirty="0">
                <a:solidFill>
                  <a:srgbClr val="FF0000"/>
                </a:solidFill>
              </a:rPr>
              <a:t>Neuer Betrieb / Investitionen</a:t>
            </a:r>
          </a:p>
        </p:txBody>
      </p:sp>
      <p:sp>
        <p:nvSpPr>
          <p:cNvPr id="18" name="Rechteck 17">
            <a:extLst>
              <a:ext uri="{FF2B5EF4-FFF2-40B4-BE49-F238E27FC236}">
                <a16:creationId xmlns:a16="http://schemas.microsoft.com/office/drawing/2014/main" id="{C3DC6C0B-BDCA-9A9C-A4C1-27B7CE4AE40F}"/>
              </a:ext>
            </a:extLst>
          </p:cNvPr>
          <p:cNvSpPr/>
          <p:nvPr/>
        </p:nvSpPr>
        <p:spPr>
          <a:xfrm>
            <a:off x="5231424" y="1696916"/>
            <a:ext cx="615461" cy="536331"/>
          </a:xfrm>
          <a:prstGeom prst="rect">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endParaRPr lang="de-DE" sz="1013" dirty="0">
              <a:solidFill>
                <a:schemeClr val="tx1"/>
              </a:solidFill>
            </a:endParaRPr>
          </a:p>
        </p:txBody>
      </p:sp>
    </p:spTree>
    <p:extLst>
      <p:ext uri="{BB962C8B-B14F-4D97-AF65-F5344CB8AC3E}">
        <p14:creationId xmlns:p14="http://schemas.microsoft.com/office/powerpoint/2010/main" val="2204278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F469A1-72E7-73ED-891E-D293ADCF7C4E}"/>
              </a:ext>
            </a:extLst>
          </p:cNvPr>
          <p:cNvSpPr>
            <a:spLocks noGrp="1"/>
          </p:cNvSpPr>
          <p:nvPr>
            <p:ph type="title"/>
          </p:nvPr>
        </p:nvSpPr>
        <p:spPr>
          <a:xfrm>
            <a:off x="387984" y="643765"/>
            <a:ext cx="8642349" cy="408382"/>
          </a:xfrm>
        </p:spPr>
        <p:txBody>
          <a:bodyPr/>
          <a:lstStyle/>
          <a:p>
            <a:r>
              <a:rPr lang="de-DE" dirty="0"/>
              <a:t>Wie schauts aus mit der IG Metall bei IABG</a:t>
            </a:r>
          </a:p>
        </p:txBody>
      </p:sp>
      <p:sp>
        <p:nvSpPr>
          <p:cNvPr id="3" name="Textplatzhalter 2">
            <a:extLst>
              <a:ext uri="{FF2B5EF4-FFF2-40B4-BE49-F238E27FC236}">
                <a16:creationId xmlns:a16="http://schemas.microsoft.com/office/drawing/2014/main" id="{22F76543-004A-A6EF-4019-8C645B3C4E08}"/>
              </a:ext>
            </a:extLst>
          </p:cNvPr>
          <p:cNvSpPr>
            <a:spLocks noGrp="1"/>
          </p:cNvSpPr>
          <p:nvPr>
            <p:ph type="body" sz="quarter" idx="11"/>
          </p:nvPr>
        </p:nvSpPr>
        <p:spPr>
          <a:xfrm>
            <a:off x="387984" y="1166813"/>
            <a:ext cx="7200900" cy="260350"/>
          </a:xfrm>
        </p:spPr>
        <p:txBody>
          <a:bodyPr/>
          <a:lstStyle/>
          <a:p>
            <a:r>
              <a:rPr lang="de-DE" dirty="0"/>
              <a:t>Aktueller Stand</a:t>
            </a:r>
          </a:p>
        </p:txBody>
      </p:sp>
      <p:sp>
        <p:nvSpPr>
          <p:cNvPr id="5" name="Textfeld 4">
            <a:extLst>
              <a:ext uri="{FF2B5EF4-FFF2-40B4-BE49-F238E27FC236}">
                <a16:creationId xmlns:a16="http://schemas.microsoft.com/office/drawing/2014/main" id="{C6E71E9D-EA5B-6A86-4E8E-C803C25C03A9}"/>
              </a:ext>
            </a:extLst>
          </p:cNvPr>
          <p:cNvSpPr txBox="1"/>
          <p:nvPr/>
        </p:nvSpPr>
        <p:spPr>
          <a:xfrm>
            <a:off x="0" y="2045581"/>
            <a:ext cx="8105502" cy="2311980"/>
          </a:xfrm>
          <a:prstGeom prst="rect">
            <a:avLst/>
          </a:prstGeom>
          <a:noFill/>
        </p:spPr>
        <p:txBody>
          <a:bodyPr wrap="square">
            <a:spAutoFit/>
          </a:bodyPr>
          <a:lstStyle/>
          <a:p>
            <a:pPr marL="628650" lvl="1" indent="-285750">
              <a:lnSpc>
                <a:spcPct val="150000"/>
              </a:lnSpc>
              <a:buFont typeface="Arial" panose="020B0604020202020204" pitchFamily="34" charset="0"/>
              <a:buChar char="•"/>
            </a:pPr>
            <a:r>
              <a:rPr lang="de-DE" sz="1400" b="1" dirty="0">
                <a:solidFill>
                  <a:schemeClr val="tx2"/>
                </a:solidFill>
              </a:rPr>
              <a:t>Neubeschäftigte zum Kennenlernen eingeladen und über ihre Rechte aufgeklärt</a:t>
            </a:r>
          </a:p>
          <a:p>
            <a:pPr marL="628650" lvl="1" indent="-285750">
              <a:lnSpc>
                <a:spcPct val="150000"/>
              </a:lnSpc>
              <a:buFont typeface="Arial" panose="020B0604020202020204" pitchFamily="34" charset="0"/>
              <a:buChar char="•"/>
            </a:pPr>
            <a:r>
              <a:rPr lang="de-DE" sz="1400" b="1" dirty="0">
                <a:solidFill>
                  <a:schemeClr val="tx2"/>
                </a:solidFill>
              </a:rPr>
              <a:t>Unsere erste Mitgliederversammlung</a:t>
            </a:r>
          </a:p>
          <a:p>
            <a:pPr marL="628650" lvl="1" indent="-285750">
              <a:lnSpc>
                <a:spcPct val="150000"/>
              </a:lnSpc>
              <a:buFont typeface="Arial" panose="020B0604020202020204" pitchFamily="34" charset="0"/>
              <a:buChar char="•"/>
            </a:pPr>
            <a:r>
              <a:rPr lang="de-DE" sz="1400" b="1" dirty="0">
                <a:solidFill>
                  <a:schemeClr val="tx2"/>
                </a:solidFill>
              </a:rPr>
              <a:t>Wir wachsen jeden Monat und werden mehr Mitglieder</a:t>
            </a:r>
          </a:p>
          <a:p>
            <a:pPr marL="628650" lvl="1" indent="-285750">
              <a:lnSpc>
                <a:spcPct val="150000"/>
              </a:lnSpc>
              <a:buFont typeface="Arial" panose="020B0604020202020204" pitchFamily="34" charset="0"/>
              <a:buChar char="•"/>
            </a:pPr>
            <a:r>
              <a:rPr lang="de-DE" sz="1400" b="1" dirty="0">
                <a:solidFill>
                  <a:schemeClr val="tx2"/>
                </a:solidFill>
              </a:rPr>
              <a:t>BR Liste wird von Mitgliedern demnächst beschlossen</a:t>
            </a:r>
          </a:p>
          <a:p>
            <a:pPr marL="628650" lvl="1" indent="-285750">
              <a:lnSpc>
                <a:spcPct val="150000"/>
              </a:lnSpc>
              <a:buFont typeface="Arial" panose="020B0604020202020204" pitchFamily="34" charset="0"/>
              <a:buChar char="•"/>
            </a:pPr>
            <a:r>
              <a:rPr lang="de-DE" sz="1400" b="1" dirty="0">
                <a:solidFill>
                  <a:schemeClr val="tx2"/>
                </a:solidFill>
              </a:rPr>
              <a:t>Erstes Gespräch mit Arbeitgebervertretern (Hr. Bryxi) im November</a:t>
            </a:r>
          </a:p>
          <a:p>
            <a:pPr marL="628650" lvl="1" indent="-285750">
              <a:lnSpc>
                <a:spcPct val="150000"/>
              </a:lnSpc>
              <a:buFont typeface="Arial" panose="020B0604020202020204" pitchFamily="34" charset="0"/>
              <a:buChar char="•"/>
            </a:pPr>
            <a:r>
              <a:rPr lang="de-DE" sz="1400" b="1" dirty="0">
                <a:solidFill>
                  <a:schemeClr val="tx2"/>
                </a:solidFill>
              </a:rPr>
              <a:t>Neujahres-Empfang der IG Metall in Ottobrunn mit Hensoldt, Airbus &amp; IABG 27.1.26 15:30 Uhr</a:t>
            </a:r>
          </a:p>
          <a:p>
            <a:pPr marL="628650" lvl="1" indent="-285750">
              <a:lnSpc>
                <a:spcPct val="150000"/>
              </a:lnSpc>
              <a:buFont typeface="Arial" panose="020B0604020202020204" pitchFamily="34" charset="0"/>
              <a:buChar char="•"/>
            </a:pPr>
            <a:endParaRPr lang="de-DE" sz="1400" b="1" dirty="0">
              <a:solidFill>
                <a:schemeClr val="tx2"/>
              </a:solidFill>
            </a:endParaRPr>
          </a:p>
        </p:txBody>
      </p:sp>
    </p:spTree>
    <p:extLst>
      <p:ext uri="{BB962C8B-B14F-4D97-AF65-F5344CB8AC3E}">
        <p14:creationId xmlns:p14="http://schemas.microsoft.com/office/powerpoint/2010/main" val="3554862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F14C4D-9E44-EA4A-4DD6-9669CC53F340}"/>
            </a:ext>
          </a:extLst>
        </p:cNvPr>
        <p:cNvGrpSpPr/>
        <p:nvPr/>
      </p:nvGrpSpPr>
      <p:grpSpPr>
        <a:xfrm>
          <a:off x="0" y="0"/>
          <a:ext cx="0" cy="0"/>
          <a:chOff x="0" y="0"/>
          <a:chExt cx="0" cy="0"/>
        </a:xfrm>
      </p:grpSpPr>
      <p:sp>
        <p:nvSpPr>
          <p:cNvPr id="10" name="Titel 4">
            <a:extLst>
              <a:ext uri="{FF2B5EF4-FFF2-40B4-BE49-F238E27FC236}">
                <a16:creationId xmlns:a16="http://schemas.microsoft.com/office/drawing/2014/main" id="{E1B20D1B-4FBA-407E-F236-5525DC66F4B0}"/>
              </a:ext>
            </a:extLst>
          </p:cNvPr>
          <p:cNvSpPr>
            <a:spLocks noGrp="1"/>
          </p:cNvSpPr>
          <p:nvPr>
            <p:ph type="ctrTitle"/>
          </p:nvPr>
        </p:nvSpPr>
        <p:spPr>
          <a:xfrm>
            <a:off x="374922" y="1245200"/>
            <a:ext cx="3688715" cy="3104504"/>
          </a:xfrm>
        </p:spPr>
        <p:txBody>
          <a:bodyPr/>
          <a:lstStyle/>
          <a:p>
            <a:r>
              <a:rPr lang="de-DE" dirty="0"/>
              <a:t>Vielen Dank </a:t>
            </a:r>
            <a:br>
              <a:rPr lang="de-DE" dirty="0"/>
            </a:br>
            <a:r>
              <a:rPr lang="de-DE" dirty="0"/>
              <a:t>für Eure</a:t>
            </a:r>
            <a:br>
              <a:rPr lang="de-DE" dirty="0"/>
            </a:br>
            <a:r>
              <a:rPr lang="de-DE" dirty="0"/>
              <a:t>Aufmerksamkeit </a:t>
            </a:r>
            <a:br>
              <a:rPr lang="de-DE" dirty="0"/>
            </a:br>
            <a:br>
              <a:rPr lang="de-DE" dirty="0"/>
            </a:br>
            <a:r>
              <a:rPr lang="de-DE" dirty="0"/>
              <a:t>…Und genießt die 30 Tage Urlaub im neuen Jahr.</a:t>
            </a:r>
          </a:p>
        </p:txBody>
      </p:sp>
      <p:pic>
        <p:nvPicPr>
          <p:cNvPr id="2050" name="Picture 2" descr="Frohe Weihnachten | IG Metall Baden-Württemberg">
            <a:extLst>
              <a:ext uri="{FF2B5EF4-FFF2-40B4-BE49-F238E27FC236}">
                <a16:creationId xmlns:a16="http://schemas.microsoft.com/office/drawing/2014/main" id="{20C4B85E-D15B-A3F6-E54C-3550B74F8B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9453" y="75570"/>
            <a:ext cx="4047638" cy="3393105"/>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a:extLst>
              <a:ext uri="{FF2B5EF4-FFF2-40B4-BE49-F238E27FC236}">
                <a16:creationId xmlns:a16="http://schemas.microsoft.com/office/drawing/2014/main" id="{9446DCDE-4904-FC60-FB9A-A239ED1E9144}"/>
              </a:ext>
            </a:extLst>
          </p:cNvPr>
          <p:cNvSpPr/>
          <p:nvPr/>
        </p:nvSpPr>
        <p:spPr>
          <a:xfrm>
            <a:off x="7715722" y="4349704"/>
            <a:ext cx="1291369" cy="71822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08000" tIns="108000" rIns="108000" bIns="108000" rtlCol="0" anchor="ctr"/>
          <a:lstStyle/>
          <a:p>
            <a:pPr algn="ctr"/>
            <a:endParaRPr lang="de-DE" sz="1400" dirty="0" err="1">
              <a:solidFill>
                <a:schemeClr val="tx2"/>
              </a:solidFill>
            </a:endParaRPr>
          </a:p>
        </p:txBody>
      </p:sp>
      <p:sp>
        <p:nvSpPr>
          <p:cNvPr id="3" name="Rechteck 2">
            <a:extLst>
              <a:ext uri="{FF2B5EF4-FFF2-40B4-BE49-F238E27FC236}">
                <a16:creationId xmlns:a16="http://schemas.microsoft.com/office/drawing/2014/main" id="{79A9C6B1-7602-2CDD-DC13-2DFED1D473D0}"/>
              </a:ext>
            </a:extLst>
          </p:cNvPr>
          <p:cNvSpPr/>
          <p:nvPr/>
        </p:nvSpPr>
        <p:spPr>
          <a:xfrm>
            <a:off x="8001251" y="3261962"/>
            <a:ext cx="1005840" cy="20671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108000" tIns="108000" rIns="108000" bIns="108000" rtlCol="0" anchor="ctr"/>
          <a:lstStyle/>
          <a:p>
            <a:pPr algn="ctr"/>
            <a:endParaRPr lang="de-DE" sz="1400" dirty="0">
              <a:solidFill>
                <a:schemeClr val="tx2"/>
              </a:solidFill>
            </a:endParaRPr>
          </a:p>
          <a:p>
            <a:pPr algn="ctr"/>
            <a:endParaRPr lang="de-DE" sz="1400" dirty="0" err="1">
              <a:solidFill>
                <a:schemeClr val="tx2"/>
              </a:solidFill>
            </a:endParaRPr>
          </a:p>
        </p:txBody>
      </p:sp>
    </p:spTree>
    <p:extLst>
      <p:ext uri="{BB962C8B-B14F-4D97-AF65-F5344CB8AC3E}">
        <p14:creationId xmlns:p14="http://schemas.microsoft.com/office/powerpoint/2010/main" val="221320010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a:themeElements>
    <a:clrScheme name="Benutzerdefiniert 13">
      <a:dk1>
        <a:srgbClr val="E2051A"/>
      </a:dk1>
      <a:lt1>
        <a:srgbClr val="FFFFFF"/>
      </a:lt1>
      <a:dk2>
        <a:srgbClr val="3C3C3C"/>
      </a:dk2>
      <a:lt2>
        <a:srgbClr val="FFFFFF"/>
      </a:lt2>
      <a:accent1>
        <a:srgbClr val="8F2C33"/>
      </a:accent1>
      <a:accent2>
        <a:srgbClr val="EAB500"/>
      </a:accent2>
      <a:accent3>
        <a:srgbClr val="440599"/>
      </a:accent3>
      <a:accent4>
        <a:srgbClr val="5B9945"/>
      </a:accent4>
      <a:accent5>
        <a:srgbClr val="646363"/>
      </a:accent5>
      <a:accent6>
        <a:srgbClr val="DADADA"/>
      </a:accent6>
      <a:hlink>
        <a:srgbClr val="E3051B"/>
      </a:hlink>
      <a:folHlink>
        <a:srgbClr val="3C3C3B"/>
      </a:folHlink>
    </a:clrScheme>
    <a:fontScheme name="IG Metall Schriften">
      <a:majorFont>
        <a:latin typeface="Meta Head IGM Cond Black"/>
        <a:ea typeface=""/>
        <a:cs typeface=""/>
      </a:majorFont>
      <a:minorFont>
        <a:latin typeface="Meta IG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noFill/>
        </a:ln>
      </a:spPr>
      <a:bodyPr lIns="108000" tIns="108000" rIns="108000" bIns="108000" rtlCol="0" anchor="ctr"/>
      <a:lstStyle>
        <a:defPPr algn="ctr">
          <a:defRPr sz="1400" dirty="0" err="1" smtClean="0">
            <a:solidFill>
              <a:schemeClr val="tx2"/>
            </a:solidFill>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5"/>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400" dirty="0" err="1" smtClean="0">
            <a:solidFill>
              <a:schemeClr val="tx2"/>
            </a:solidFill>
          </a:defRPr>
        </a:defPPr>
      </a:lstStyle>
    </a:txDef>
  </a:objectDefaults>
  <a:extraClrSchemeLst/>
  <a:extLst>
    <a:ext uri="{05A4C25C-085E-4340-85A3-A5531E510DB2}">
      <thm15:themeFamily xmlns:thm15="http://schemas.microsoft.com/office/thememl/2012/main" name="IG Metall Master Vorstandsbereich.potx" id="{73255AF0-D116-478C-907A-8C12672DF189}" vid="{DCD28A11-47E7-4CE2-A92F-3A79D9A7DA5F}"/>
    </a:ext>
  </a:extLst>
</a:theme>
</file>

<file path=ppt/theme/theme2.xml><?xml version="1.0" encoding="utf-8"?>
<a:theme xmlns:a="http://schemas.openxmlformats.org/drawingml/2006/main" name="Office">
  <a:themeElements>
    <a:clrScheme name="IGM Vorstand">
      <a:dk1>
        <a:srgbClr val="E2051A"/>
      </a:dk1>
      <a:lt1>
        <a:srgbClr val="FFFFFF"/>
      </a:lt1>
      <a:dk2>
        <a:srgbClr val="000000"/>
      </a:dk2>
      <a:lt2>
        <a:srgbClr val="FFFFFF"/>
      </a:lt2>
      <a:accent1>
        <a:srgbClr val="8F2C33"/>
      </a:accent1>
      <a:accent2>
        <a:srgbClr val="EAB500"/>
      </a:accent2>
      <a:accent3>
        <a:srgbClr val="440599"/>
      </a:accent3>
      <a:accent4>
        <a:srgbClr val="5B9945"/>
      </a:accent4>
      <a:accent5>
        <a:srgbClr val="646363"/>
      </a:accent5>
      <a:accent6>
        <a:srgbClr val="DADADA"/>
      </a:accent6>
      <a:hlink>
        <a:srgbClr val="E3051B"/>
      </a:hlink>
      <a:folHlink>
        <a:srgbClr val="3C3C3B"/>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CCB8A5F29C6D994DAA146649766F4B56" ma:contentTypeVersion="4" ma:contentTypeDescription="Ein neues Dokument erstellen." ma:contentTypeScope="" ma:versionID="d372850d53b5ed4f6a53dd36740456cb">
  <xsd:schema xmlns:xsd="http://www.w3.org/2001/XMLSchema" xmlns:xs="http://www.w3.org/2001/XMLSchema" xmlns:p="http://schemas.microsoft.com/office/2006/metadata/properties" xmlns:ns2="a03c0f94-2ea7-4aa3-bc54-37b1d2b36162" targetNamespace="http://schemas.microsoft.com/office/2006/metadata/properties" ma:root="true" ma:fieldsID="1018bdb6cc4489f74198c22b7e239f9e" ns2:_="">
    <xsd:import namespace="a03c0f94-2ea7-4aa3-bc54-37b1d2b36162"/>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3c0f94-2ea7-4aa3-bc54-37b1d2b3616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F61465A-1B31-4051-A33C-12AB18D2189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03c0f94-2ea7-4aa3-bc54-37b1d2b3616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1186E56-AB2A-45C0-B8D5-624AE4B1B4F4}">
  <ds:schemaRefs>
    <ds:schemaRef ds:uri="http://schemas.microsoft.com/sharepoint/v3/contenttype/forms"/>
  </ds:schemaRefs>
</ds:datastoreItem>
</file>

<file path=customXml/itemProps3.xml><?xml version="1.0" encoding="utf-8"?>
<ds:datastoreItem xmlns:ds="http://schemas.openxmlformats.org/officeDocument/2006/customXml" ds:itemID="{1A3B9333-C9E5-48C7-8FF4-00082E0439AA}">
  <ds:schemaRefs>
    <ds:schemaRef ds:uri="http://schemas.microsoft.com/office/infopath/2007/PartnerControls"/>
    <ds:schemaRef ds:uri="http://schemas.microsoft.com/office/2006/documentManagement/types"/>
    <ds:schemaRef ds:uri="http://schemas.microsoft.com/office/2006/metadata/properties"/>
    <ds:schemaRef ds:uri="http://purl.org/dc/dcmitype/"/>
    <ds:schemaRef ds:uri="http://www.w3.org/XML/1998/namespace"/>
    <ds:schemaRef ds:uri="http://purl.org/dc/elements/1.1/"/>
    <ds:schemaRef ds:uri="http://purl.org/dc/terms/"/>
    <ds:schemaRef ds:uri="http://schemas.openxmlformats.org/package/2006/metadata/core-properties"/>
    <ds:schemaRef ds:uri="a03c0f94-2ea7-4aa3-bc54-37b1d2b36162"/>
  </ds:schemaRefs>
</ds:datastoreItem>
</file>

<file path=docProps/app.xml><?xml version="1.0" encoding="utf-8"?>
<Properties xmlns="http://schemas.openxmlformats.org/officeDocument/2006/extended-properties" xmlns:vt="http://schemas.openxmlformats.org/officeDocument/2006/docPropsVTypes">
  <Template>IG Metall Master Vorstandsbereich</Template>
  <TotalTime>0</TotalTime>
  <Words>494</Words>
  <Application>Microsoft Office PowerPoint</Application>
  <PresentationFormat>Bildschirmpräsentation (16:9)</PresentationFormat>
  <Paragraphs>51</Paragraphs>
  <Slides>9</Slides>
  <Notes>6</Notes>
  <HiddenSlides>0</HiddenSlides>
  <MMClips>0</MMClips>
  <ScaleCrop>false</ScaleCrop>
  <HeadingPairs>
    <vt:vector size="8" baseType="variant">
      <vt:variant>
        <vt:lpstr>Verwendete Schriftarten</vt:lpstr>
      </vt:variant>
      <vt:variant>
        <vt:i4>5</vt:i4>
      </vt:variant>
      <vt:variant>
        <vt:lpstr>Design</vt:lpstr>
      </vt:variant>
      <vt:variant>
        <vt:i4>1</vt:i4>
      </vt:variant>
      <vt:variant>
        <vt:lpstr>Eingebettete OLE-Server</vt:lpstr>
      </vt:variant>
      <vt:variant>
        <vt:i4>1</vt:i4>
      </vt:variant>
      <vt:variant>
        <vt:lpstr>Folientitel</vt:lpstr>
      </vt:variant>
      <vt:variant>
        <vt:i4>9</vt:i4>
      </vt:variant>
    </vt:vector>
  </HeadingPairs>
  <TitlesOfParts>
    <vt:vector size="16" baseType="lpstr">
      <vt:lpstr>Meta IGM</vt:lpstr>
      <vt:lpstr>Meta Head IGM Cond Light</vt:lpstr>
      <vt:lpstr>Arial</vt:lpstr>
      <vt:lpstr>Meta Head IGM Cond Black</vt:lpstr>
      <vt:lpstr>Calibri</vt:lpstr>
      <vt:lpstr>Office</vt:lpstr>
      <vt:lpstr>think-cell Folie</vt:lpstr>
      <vt:lpstr>Betriebsversammlung Team IG Metall @ IABG</vt:lpstr>
      <vt:lpstr>Rentenpaket 2025 im Bundestag beschlossen</vt:lpstr>
      <vt:lpstr>Das bringt das Rentenpaket</vt:lpstr>
      <vt:lpstr>E-Auto + PHEV Kaufförderung</vt:lpstr>
      <vt:lpstr>PowerPoint-Präsentation</vt:lpstr>
      <vt:lpstr>Der Betriebsrat vertritt die Interessen der Belegschaft. Einfluss nach dem betriebsverfassungsgesetz.</vt:lpstr>
      <vt:lpstr>Der Betriebsrat vertritt die Interessen der Belegschaft. Mehr Mitwirkung durch ein geschlossenes Team.</vt:lpstr>
      <vt:lpstr>Wie schauts aus mit der IG Metall bei IABG</vt:lpstr>
      <vt:lpstr>Vielen Dank  für Eure Aufmerksamkeit   …Und genießt die 30 Tage Urlaub im neuen Jahr.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John, Hristina</dc:creator>
  <cp:lastModifiedBy>Kourtoglou, Filippos</cp:lastModifiedBy>
  <cp:revision>35</cp:revision>
  <cp:lastPrinted>2022-05-30T17:08:10Z</cp:lastPrinted>
  <dcterms:created xsi:type="dcterms:W3CDTF">2025-10-05T18:19:55Z</dcterms:created>
  <dcterms:modified xsi:type="dcterms:W3CDTF">2025-12-15T15:53:12Z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0x010100CCB8A5F29C6D994DAA146649766F4B56</vt:lpwstr>
  </property>
  <property fmtid="{D5CDD505-2E9C-101B-9397-08002B2CF9AE}" pid="3" name="MediaServiceImageTags">
    <vt:lpwstr/>
  </property>
</Properties>
</file>