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4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2E3D0-6C51-43B2-417A-C77D33ADF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9F7BD1-5727-B399-EA76-8BADF33C4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62ECFC-3B70-1795-9958-2F4D97CC7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75681D-E41A-75B3-22B3-28F684E09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DF816F-0A87-8258-A9DA-FFAA673FA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0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AFBFD3-5C25-D251-A8A2-228141F55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83C2C6-A50F-67E1-9C6D-A25E52919A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C1BCE5-7240-A777-4839-BF02D489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7A84EE-D60E-9AB9-E889-457A7AFBB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C414CE-8799-9836-AF19-F8D792F3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30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A46052B-710B-1FBF-CDEC-F2B90A12D9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B127B3-933D-A74F-F8D9-C851E2634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FC9F14-19E0-9AD5-C78A-FD69CEAE4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3658B6-0699-7E35-266C-FDCDDE936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6C116A-D049-F0B4-CC5D-348D50F54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78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BFDAD-52C7-44B8-649E-50F2B1E93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A49239-A5D7-6CFA-665B-113EF346A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E227A1-41BE-BAA0-F5C7-0ED62133F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4E0215-F11C-AA1A-479D-5F5721DDB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C5F84A-63E9-A905-2655-C7DD831BF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19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57ABC-EC26-C8CD-2D36-99CC62F78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2A1D36-0A95-B1A1-1682-83AB7C238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6CD025-EAE6-FFBF-B418-D8028597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A102E0-1EA4-61C8-179C-C0E65760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3FE404-6B29-6A72-3789-AF5001FD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32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BA021-EBE7-FD58-F4ED-13A5629B4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B04C02-195A-4AE5-2C05-F0E535AFA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65ECD02-853A-B08C-ECEA-86A3E72F05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81F6B0-6864-EB10-63DA-8DA279FF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7033FE-BF1E-9574-769C-E6C5123E8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6FFBE9-F1AC-1B67-AD3A-94383D86F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16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6B7ED-60FE-375D-FBA5-DE933AF65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C89D6C-EE0A-8CA3-3F2E-30E67A657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137D55-E524-347F-CB24-70E3C1296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0A90D4C-8A60-887F-83DD-F0B067A6B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CA84AAF-08CC-B90B-F312-9B93CD59E5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268FDE-612E-D4D8-15AA-2AEBD9867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6DFD155-CD61-BF9C-9BC0-62642F73E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EE8086F-7D4B-ED5B-0245-C965F5880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018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BB3F7-C6E5-AB16-AD46-B2A248C00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3E8011-21C0-B3D9-7C45-D8F1A9B1C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9AE0BB-48FF-D29E-D24E-B44258EBF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DC9E55-6724-A1E1-88C3-8F2258375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47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283096-2323-0139-FCEB-A436E74E7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D5DF62-BE2D-BA65-05C7-88EAF0E9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9B9EDBD-EBC5-58AB-B24C-AE35208E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16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31638-46F4-C832-EEE0-2F8466064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8325A-F9E7-AF5C-5477-C2CB4256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D868C0-5F27-4EA0-F358-EA3A443FA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393CFD1-E8AB-3608-572E-9BC3D42C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5438DB-D053-984C-8267-6977F9FC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5DD7068-BF34-FBAC-6B63-6992A3A3F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498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C3D57-A870-5D76-9792-507DF7E35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9AEE3D5-3122-5CA9-52E7-D4D7635C71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4E14518-E4DE-3BB1-E420-45D00A4F7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4CC851-F9D8-B722-A2BD-F1BBE11CC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03FC7E-2345-E84C-33B8-B70F7B539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66774C-55B2-A871-5E3F-C1C8D773B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93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DD634CD-5EC4-A9B7-7132-E8DDC5E4F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997D0C-9FEF-625E-A8D3-DC6E46B5D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69E22D-E4E5-09A0-4E8F-4B61A64D31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F6B947-8AC4-4910-A199-642BD9A733EB}" type="datetimeFigureOut">
              <a:rPr lang="de-DE" smtClean="0"/>
              <a:t>20.02.2026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D0F989-F84C-548C-1BDD-BD7769294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6A1217-54AD-BA83-A331-9863B2CF5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937347-FF20-4199-9CCA-853ACA751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372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A0900FB-BB69-3270-F0C2-BAF8864B1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890" y="5840082"/>
            <a:ext cx="2284313" cy="833537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CBD4369-0666-71CA-B00C-843542FFD52D}"/>
              </a:ext>
            </a:extLst>
          </p:cNvPr>
          <p:cNvSpPr/>
          <p:nvPr/>
        </p:nvSpPr>
        <p:spPr>
          <a:xfrm>
            <a:off x="1701043" y="405288"/>
            <a:ext cx="9014199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8000" b="1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 </a:t>
            </a:r>
            <a:r>
              <a:rPr lang="de-DE" sz="8000" b="1" dirty="0" err="1">
                <a:ln w="66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xy</a:t>
            </a:r>
            <a:r>
              <a:rPr lang="de-DE" sz="8000" b="1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Tagen </a:t>
            </a:r>
          </a:p>
          <a:p>
            <a:pPr algn="ctr"/>
            <a:r>
              <a:rPr lang="de-DE" sz="8000" b="1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ist</a:t>
            </a:r>
          </a:p>
          <a:p>
            <a:pPr algn="ctr"/>
            <a:r>
              <a:rPr lang="de-DE" sz="8000" b="1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Betriebsratswahl – </a:t>
            </a:r>
          </a:p>
          <a:p>
            <a:pPr algn="ctr"/>
            <a:r>
              <a:rPr lang="de-DE" sz="8000" b="1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Gehst Du hin?</a:t>
            </a:r>
          </a:p>
        </p:txBody>
      </p:sp>
    </p:spTree>
    <p:extLst>
      <p:ext uri="{BB962C8B-B14F-4D97-AF65-F5344CB8AC3E}">
        <p14:creationId xmlns:p14="http://schemas.microsoft.com/office/powerpoint/2010/main" val="70397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BEF7372-47DB-3DDB-C845-8D14AF60A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000" y="4802299"/>
            <a:ext cx="5123501" cy="186869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CB66320-4BDA-E201-9A9D-A16A73F7D5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241" t="17691" r="3115" b="18572"/>
          <a:stretch>
            <a:fillRect/>
          </a:stretch>
        </p:blipFill>
        <p:spPr>
          <a:xfrm>
            <a:off x="3051208" y="404261"/>
            <a:ext cx="8576643" cy="415811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31293FB-1230-88AF-9F48-A901A7E6D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967" y="3947890"/>
            <a:ext cx="5317438" cy="275021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378EB883-D723-08CB-F0F3-D852FABE2088}"/>
              </a:ext>
            </a:extLst>
          </p:cNvPr>
          <p:cNvSpPr/>
          <p:nvPr/>
        </p:nvSpPr>
        <p:spPr>
          <a:xfrm rot="20414309">
            <a:off x="-373251" y="467917"/>
            <a:ext cx="412067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de-DE" sz="5400" b="1" dirty="0">
                <a:ln/>
                <a:solidFill>
                  <a:srgbClr val="FF0000"/>
                </a:solidFill>
              </a:rPr>
              <a:t>Danke</a:t>
            </a:r>
          </a:p>
          <a:p>
            <a:pPr algn="ctr"/>
            <a:r>
              <a:rPr lang="de-DE" sz="5400" b="1" cap="none" spc="0" dirty="0">
                <a:ln/>
                <a:solidFill>
                  <a:srgbClr val="FF0000"/>
                </a:solidFill>
                <a:effectLst/>
              </a:rPr>
              <a:t>Für </a:t>
            </a:r>
          </a:p>
          <a:p>
            <a:pPr algn="ctr"/>
            <a:r>
              <a:rPr lang="de-DE" sz="5400" b="1" dirty="0">
                <a:ln/>
                <a:solidFill>
                  <a:srgbClr val="FF0000"/>
                </a:solidFill>
              </a:rPr>
              <a:t>Deine Stimme</a:t>
            </a:r>
            <a:endParaRPr lang="de-DE" sz="54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1189CD3-07D4-AE88-952E-DF9B8F003454}"/>
              </a:ext>
            </a:extLst>
          </p:cNvPr>
          <p:cNvSpPr/>
          <p:nvPr/>
        </p:nvSpPr>
        <p:spPr>
          <a:xfrm>
            <a:off x="8255773" y="5582693"/>
            <a:ext cx="2308597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FF0000"/>
                  </a:outerShdw>
                </a:effectLst>
              </a:rPr>
              <a:t>Liste 2</a:t>
            </a:r>
          </a:p>
        </p:txBody>
      </p:sp>
      <p:pic>
        <p:nvPicPr>
          <p:cNvPr id="5" name="Grafik 4" descr="Ein Bild, das Symbol, Logo enthält.&#10;&#10;KI-generierte Inhalte können fehlerhaft sein.">
            <a:extLst>
              <a:ext uri="{FF2B5EF4-FFF2-40B4-BE49-F238E27FC236}">
                <a16:creationId xmlns:a16="http://schemas.microsoft.com/office/drawing/2014/main" id="{FC67EA58-6EA8-B6EC-6303-477301B33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452" y="5612507"/>
            <a:ext cx="705184" cy="84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1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C7858F7-D9D1-16A8-8DB7-7FB9A8B77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907" y="172027"/>
            <a:ext cx="4536159" cy="165245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25E7DF2-FAA0-7EF0-3462-5D558138FBC5}"/>
              </a:ext>
            </a:extLst>
          </p:cNvPr>
          <p:cNvSpPr txBox="1"/>
          <p:nvPr/>
        </p:nvSpPr>
        <p:spPr>
          <a:xfrm>
            <a:off x="247878" y="2088429"/>
            <a:ext cx="3229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…weil Tarifstärke nicht 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Verhandlungstisch endet: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30AB6FF-82D8-CADC-FC2A-A0BB34BD6D17}"/>
              </a:ext>
            </a:extLst>
          </p:cNvPr>
          <p:cNvSpPr txBox="1"/>
          <p:nvPr/>
        </p:nvSpPr>
        <p:spPr>
          <a:xfrm>
            <a:off x="8669548" y="2088429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 beginnt im Betrieb –</a:t>
            </a:r>
          </a:p>
          <a:p>
            <a:pPr algn="ctr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Deiner Liste 2 !</a:t>
            </a:r>
          </a:p>
        </p:txBody>
      </p:sp>
      <p:pic>
        <p:nvPicPr>
          <p:cNvPr id="2" name="Grafik 1" descr="Ein Bild, das Text, Zahl, Schrift, Dokument enthält.&#10;&#10;KI-generierte Inhalte können fehlerhaft sein.">
            <a:extLst>
              <a:ext uri="{FF2B5EF4-FFF2-40B4-BE49-F238E27FC236}">
                <a16:creationId xmlns:a16="http://schemas.microsoft.com/office/drawing/2014/main" id="{3419B0DA-8BC5-11CB-B5AB-D119DD20C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784" y="1722503"/>
            <a:ext cx="4187859" cy="503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6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Breitbild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Schuett, Nina</dc:creator>
  <cp:lastModifiedBy>Schuett, Nina</cp:lastModifiedBy>
  <cp:revision>1</cp:revision>
  <dcterms:created xsi:type="dcterms:W3CDTF">2026-02-20T10:38:09Z</dcterms:created>
  <dcterms:modified xsi:type="dcterms:W3CDTF">2026-02-20T10:39:27Z</dcterms:modified>
</cp:coreProperties>
</file>